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diagrams/quickStyle1.xml" ContentType="application/vnd.openxmlformats-officedocument.drawingml.diagramStyle+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1"/>
  </p:sldMasterIdLst>
  <p:notesMasterIdLst>
    <p:notesMasterId r:id="rId25"/>
  </p:notesMasterIdLst>
  <p:sldIdLst>
    <p:sldId id="257" r:id="rId2"/>
    <p:sldId id="297" r:id="rId3"/>
    <p:sldId id="298" r:id="rId4"/>
    <p:sldId id="299" r:id="rId5"/>
    <p:sldId id="301" r:id="rId6"/>
    <p:sldId id="310" r:id="rId7"/>
    <p:sldId id="305" r:id="rId8"/>
    <p:sldId id="306" r:id="rId9"/>
    <p:sldId id="307" r:id="rId10"/>
    <p:sldId id="308" r:id="rId11"/>
    <p:sldId id="309" r:id="rId12"/>
    <p:sldId id="311" r:id="rId13"/>
    <p:sldId id="312" r:id="rId14"/>
    <p:sldId id="313" r:id="rId15"/>
    <p:sldId id="314" r:id="rId16"/>
    <p:sldId id="315" r:id="rId17"/>
    <p:sldId id="316" r:id="rId18"/>
    <p:sldId id="317" r:id="rId19"/>
    <p:sldId id="318" r:id="rId20"/>
    <p:sldId id="319" r:id="rId21"/>
    <p:sldId id="303" r:id="rId22"/>
    <p:sldId id="304" r:id="rId23"/>
    <p:sldId id="295" r:id="rId2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526" autoAdjust="0"/>
    <p:restoredTop sz="89223" autoAdjust="0"/>
  </p:normalViewPr>
  <p:slideViewPr>
    <p:cSldViewPr>
      <p:cViewPr varScale="1">
        <p:scale>
          <a:sx n="92" d="100"/>
          <a:sy n="92" d="100"/>
        </p:scale>
        <p:origin x="-1350" y="-108"/>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D9400A-C087-4F84-A7E3-8352920621F9}"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D7EC7705-D4EB-45F8-A22C-6D372F12B3CC}">
      <dgm:prSet phldrT="[Text]"/>
      <dgm:spPr/>
      <dgm:t>
        <a:bodyPr/>
        <a:lstStyle/>
        <a:p>
          <a:r>
            <a:rPr lang="en-US" baseline="0" dirty="0" smtClean="0">
              <a:solidFill>
                <a:schemeClr val="accent4"/>
              </a:solidFill>
            </a:rPr>
            <a:t>INPUT HEART ATTACK DATA SET</a:t>
          </a:r>
          <a:endParaRPr lang="en-US" baseline="0" dirty="0">
            <a:solidFill>
              <a:schemeClr val="accent4"/>
            </a:solidFill>
          </a:endParaRPr>
        </a:p>
      </dgm:t>
    </dgm:pt>
    <dgm:pt modelId="{7CBAA51E-BCC8-41A6-B3CD-9B6C69C4528D}" type="parTrans" cxnId="{93D0A3AC-BAB6-4CE0-9BB3-5CC74DA560FC}">
      <dgm:prSet/>
      <dgm:spPr/>
      <dgm:t>
        <a:bodyPr/>
        <a:lstStyle/>
        <a:p>
          <a:endParaRPr lang="en-US"/>
        </a:p>
      </dgm:t>
    </dgm:pt>
    <dgm:pt modelId="{6F18B244-68F8-48FD-BA1A-7C794ED939BB}" type="sibTrans" cxnId="{93D0A3AC-BAB6-4CE0-9BB3-5CC74DA560FC}">
      <dgm:prSet/>
      <dgm:spPr/>
      <dgm:t>
        <a:bodyPr/>
        <a:lstStyle/>
        <a:p>
          <a:endParaRPr lang="en-US"/>
        </a:p>
      </dgm:t>
    </dgm:pt>
    <dgm:pt modelId="{8A151946-49F4-4BEC-B1E8-4AD536C7E641}">
      <dgm:prSet phldrT="[Text]"/>
      <dgm:spPr/>
      <dgm:t>
        <a:bodyPr/>
        <a:lstStyle/>
        <a:p>
          <a:r>
            <a:rPr lang="en-US" dirty="0" smtClean="0"/>
            <a:t>REPLACE MISSING VALUES WITH COLUMN MEANS</a:t>
          </a:r>
          <a:endParaRPr lang="en-US" dirty="0"/>
        </a:p>
      </dgm:t>
    </dgm:pt>
    <dgm:pt modelId="{25F2DF56-592F-42CA-85F2-EDA864BAA761}" type="parTrans" cxnId="{AB51C25D-E1F1-4CB4-99C0-8A19C42DF34D}">
      <dgm:prSet/>
      <dgm:spPr/>
      <dgm:t>
        <a:bodyPr/>
        <a:lstStyle/>
        <a:p>
          <a:endParaRPr lang="en-US"/>
        </a:p>
      </dgm:t>
    </dgm:pt>
    <dgm:pt modelId="{50EA893E-D463-4FE9-BF31-6602FA65B4CE}" type="sibTrans" cxnId="{AB51C25D-E1F1-4CB4-99C0-8A19C42DF34D}">
      <dgm:prSet/>
      <dgm:spPr/>
      <dgm:t>
        <a:bodyPr/>
        <a:lstStyle/>
        <a:p>
          <a:endParaRPr lang="en-US"/>
        </a:p>
      </dgm:t>
    </dgm:pt>
    <dgm:pt modelId="{69E06488-8D4C-45BF-9312-40050651DB08}">
      <dgm:prSet phldrT="[Text]"/>
      <dgm:spPr/>
      <dgm:t>
        <a:bodyPr/>
        <a:lstStyle/>
        <a:p>
          <a:r>
            <a:rPr lang="en-US" dirty="0" smtClean="0"/>
            <a:t>MODEL BUILDING</a:t>
          </a:r>
          <a:endParaRPr lang="en-US" dirty="0"/>
        </a:p>
      </dgm:t>
    </dgm:pt>
    <dgm:pt modelId="{B353A22C-C315-4CDA-93A9-221285C7C640}" type="parTrans" cxnId="{AB2ADC6D-A38D-4BDE-8407-5FDF0EA2E58D}">
      <dgm:prSet/>
      <dgm:spPr/>
      <dgm:t>
        <a:bodyPr/>
        <a:lstStyle/>
        <a:p>
          <a:endParaRPr lang="en-US"/>
        </a:p>
      </dgm:t>
    </dgm:pt>
    <dgm:pt modelId="{B1FBE166-FA05-4A06-950B-6A7323C9FBC1}" type="sibTrans" cxnId="{AB2ADC6D-A38D-4BDE-8407-5FDF0EA2E58D}">
      <dgm:prSet/>
      <dgm:spPr/>
      <dgm:t>
        <a:bodyPr/>
        <a:lstStyle/>
        <a:p>
          <a:endParaRPr lang="en-US"/>
        </a:p>
      </dgm:t>
    </dgm:pt>
    <dgm:pt modelId="{06D02345-0EAC-481A-AFAC-32862DEF4B80}">
      <dgm:prSet/>
      <dgm:spPr/>
      <dgm:t>
        <a:bodyPr/>
        <a:lstStyle/>
        <a:p>
          <a:r>
            <a:rPr lang="en-US" dirty="0" smtClean="0"/>
            <a:t>TESTING THE CONSTRUCTED MODELS</a:t>
          </a:r>
          <a:endParaRPr lang="en-US" dirty="0"/>
        </a:p>
      </dgm:t>
    </dgm:pt>
    <dgm:pt modelId="{47B0016D-7E7F-4593-9BF0-3880DEBC7E5B}" type="parTrans" cxnId="{6F9209C9-9EBA-42A6-BC91-1E0772716077}">
      <dgm:prSet/>
      <dgm:spPr/>
      <dgm:t>
        <a:bodyPr/>
        <a:lstStyle/>
        <a:p>
          <a:endParaRPr lang="en-US"/>
        </a:p>
      </dgm:t>
    </dgm:pt>
    <dgm:pt modelId="{983C2DCF-5347-4E57-A181-9502919368A9}" type="sibTrans" cxnId="{6F9209C9-9EBA-42A6-BC91-1E0772716077}">
      <dgm:prSet/>
      <dgm:spPr/>
      <dgm:t>
        <a:bodyPr/>
        <a:lstStyle/>
        <a:p>
          <a:endParaRPr lang="en-US"/>
        </a:p>
      </dgm:t>
    </dgm:pt>
    <dgm:pt modelId="{ABC74A33-9F03-4DEC-88B0-DB000802FDB6}" type="pres">
      <dgm:prSet presAssocID="{EDD9400A-C087-4F84-A7E3-8352920621F9}" presName="outerComposite" presStyleCnt="0">
        <dgm:presLayoutVars>
          <dgm:chMax val="5"/>
          <dgm:dir/>
          <dgm:resizeHandles val="exact"/>
        </dgm:presLayoutVars>
      </dgm:prSet>
      <dgm:spPr/>
      <dgm:t>
        <a:bodyPr/>
        <a:lstStyle/>
        <a:p>
          <a:endParaRPr lang="en-US"/>
        </a:p>
      </dgm:t>
    </dgm:pt>
    <dgm:pt modelId="{C2DF41E5-3BB2-4792-8088-C9C286CF2E23}" type="pres">
      <dgm:prSet presAssocID="{EDD9400A-C087-4F84-A7E3-8352920621F9}" presName="dummyMaxCanvas" presStyleCnt="0">
        <dgm:presLayoutVars/>
      </dgm:prSet>
      <dgm:spPr/>
    </dgm:pt>
    <dgm:pt modelId="{330FDC6B-A1A9-403A-B656-0D793A20B3B4}" type="pres">
      <dgm:prSet presAssocID="{EDD9400A-C087-4F84-A7E3-8352920621F9}" presName="FourNodes_1" presStyleLbl="node1" presStyleIdx="0" presStyleCnt="4">
        <dgm:presLayoutVars>
          <dgm:bulletEnabled val="1"/>
        </dgm:presLayoutVars>
      </dgm:prSet>
      <dgm:spPr/>
      <dgm:t>
        <a:bodyPr/>
        <a:lstStyle/>
        <a:p>
          <a:endParaRPr lang="en-US"/>
        </a:p>
      </dgm:t>
    </dgm:pt>
    <dgm:pt modelId="{9B794293-A9D4-42F3-862C-22E6C19A5C49}" type="pres">
      <dgm:prSet presAssocID="{EDD9400A-C087-4F84-A7E3-8352920621F9}" presName="FourNodes_2" presStyleLbl="node1" presStyleIdx="1" presStyleCnt="4">
        <dgm:presLayoutVars>
          <dgm:bulletEnabled val="1"/>
        </dgm:presLayoutVars>
      </dgm:prSet>
      <dgm:spPr/>
      <dgm:t>
        <a:bodyPr/>
        <a:lstStyle/>
        <a:p>
          <a:endParaRPr lang="en-US"/>
        </a:p>
      </dgm:t>
    </dgm:pt>
    <dgm:pt modelId="{B7BD59F6-EA5F-41AD-8EB4-B3B5386159BC}" type="pres">
      <dgm:prSet presAssocID="{EDD9400A-C087-4F84-A7E3-8352920621F9}" presName="FourNodes_3" presStyleLbl="node1" presStyleIdx="2" presStyleCnt="4">
        <dgm:presLayoutVars>
          <dgm:bulletEnabled val="1"/>
        </dgm:presLayoutVars>
      </dgm:prSet>
      <dgm:spPr/>
      <dgm:t>
        <a:bodyPr/>
        <a:lstStyle/>
        <a:p>
          <a:endParaRPr lang="en-US"/>
        </a:p>
      </dgm:t>
    </dgm:pt>
    <dgm:pt modelId="{BF4E37F1-4D31-4F19-86E3-8E773E5ECCBF}" type="pres">
      <dgm:prSet presAssocID="{EDD9400A-C087-4F84-A7E3-8352920621F9}" presName="FourNodes_4" presStyleLbl="node1" presStyleIdx="3" presStyleCnt="4">
        <dgm:presLayoutVars>
          <dgm:bulletEnabled val="1"/>
        </dgm:presLayoutVars>
      </dgm:prSet>
      <dgm:spPr/>
      <dgm:t>
        <a:bodyPr/>
        <a:lstStyle/>
        <a:p>
          <a:endParaRPr lang="en-US"/>
        </a:p>
      </dgm:t>
    </dgm:pt>
    <dgm:pt modelId="{1971D889-AA87-4A74-860C-38023F3C84C5}" type="pres">
      <dgm:prSet presAssocID="{EDD9400A-C087-4F84-A7E3-8352920621F9}" presName="FourConn_1-2" presStyleLbl="fgAccFollowNode1" presStyleIdx="0" presStyleCnt="3">
        <dgm:presLayoutVars>
          <dgm:bulletEnabled val="1"/>
        </dgm:presLayoutVars>
      </dgm:prSet>
      <dgm:spPr/>
      <dgm:t>
        <a:bodyPr/>
        <a:lstStyle/>
        <a:p>
          <a:endParaRPr lang="en-US"/>
        </a:p>
      </dgm:t>
    </dgm:pt>
    <dgm:pt modelId="{AB44156D-5532-4FEB-A7F0-B0B991300C12}" type="pres">
      <dgm:prSet presAssocID="{EDD9400A-C087-4F84-A7E3-8352920621F9}" presName="FourConn_2-3" presStyleLbl="fgAccFollowNode1" presStyleIdx="1" presStyleCnt="3">
        <dgm:presLayoutVars>
          <dgm:bulletEnabled val="1"/>
        </dgm:presLayoutVars>
      </dgm:prSet>
      <dgm:spPr/>
      <dgm:t>
        <a:bodyPr/>
        <a:lstStyle/>
        <a:p>
          <a:endParaRPr lang="en-US"/>
        </a:p>
      </dgm:t>
    </dgm:pt>
    <dgm:pt modelId="{8799D7A2-B7B4-4507-8535-9700453356D6}" type="pres">
      <dgm:prSet presAssocID="{EDD9400A-C087-4F84-A7E3-8352920621F9}" presName="FourConn_3-4" presStyleLbl="fgAccFollowNode1" presStyleIdx="2" presStyleCnt="3">
        <dgm:presLayoutVars>
          <dgm:bulletEnabled val="1"/>
        </dgm:presLayoutVars>
      </dgm:prSet>
      <dgm:spPr/>
      <dgm:t>
        <a:bodyPr/>
        <a:lstStyle/>
        <a:p>
          <a:endParaRPr lang="en-US"/>
        </a:p>
      </dgm:t>
    </dgm:pt>
    <dgm:pt modelId="{FA94118B-3D6E-46AB-8B85-C5D833ABD457}" type="pres">
      <dgm:prSet presAssocID="{EDD9400A-C087-4F84-A7E3-8352920621F9}" presName="FourNodes_1_text" presStyleLbl="node1" presStyleIdx="3" presStyleCnt="4">
        <dgm:presLayoutVars>
          <dgm:bulletEnabled val="1"/>
        </dgm:presLayoutVars>
      </dgm:prSet>
      <dgm:spPr/>
      <dgm:t>
        <a:bodyPr/>
        <a:lstStyle/>
        <a:p>
          <a:endParaRPr lang="en-US"/>
        </a:p>
      </dgm:t>
    </dgm:pt>
    <dgm:pt modelId="{D92B5493-9BBA-4F8D-BF2C-ED986A750939}" type="pres">
      <dgm:prSet presAssocID="{EDD9400A-C087-4F84-A7E3-8352920621F9}" presName="FourNodes_2_text" presStyleLbl="node1" presStyleIdx="3" presStyleCnt="4">
        <dgm:presLayoutVars>
          <dgm:bulletEnabled val="1"/>
        </dgm:presLayoutVars>
      </dgm:prSet>
      <dgm:spPr/>
      <dgm:t>
        <a:bodyPr/>
        <a:lstStyle/>
        <a:p>
          <a:endParaRPr lang="en-US"/>
        </a:p>
      </dgm:t>
    </dgm:pt>
    <dgm:pt modelId="{AD1E9808-A934-4EE2-A3A2-F9403AB98AD2}" type="pres">
      <dgm:prSet presAssocID="{EDD9400A-C087-4F84-A7E3-8352920621F9}" presName="FourNodes_3_text" presStyleLbl="node1" presStyleIdx="3" presStyleCnt="4">
        <dgm:presLayoutVars>
          <dgm:bulletEnabled val="1"/>
        </dgm:presLayoutVars>
      </dgm:prSet>
      <dgm:spPr/>
      <dgm:t>
        <a:bodyPr/>
        <a:lstStyle/>
        <a:p>
          <a:endParaRPr lang="en-US"/>
        </a:p>
      </dgm:t>
    </dgm:pt>
    <dgm:pt modelId="{2341A3D9-2833-4BF8-AF79-5CD13EAE2007}" type="pres">
      <dgm:prSet presAssocID="{EDD9400A-C087-4F84-A7E3-8352920621F9}" presName="FourNodes_4_text" presStyleLbl="node1" presStyleIdx="3" presStyleCnt="4">
        <dgm:presLayoutVars>
          <dgm:bulletEnabled val="1"/>
        </dgm:presLayoutVars>
      </dgm:prSet>
      <dgm:spPr/>
      <dgm:t>
        <a:bodyPr/>
        <a:lstStyle/>
        <a:p>
          <a:endParaRPr lang="en-US"/>
        </a:p>
      </dgm:t>
    </dgm:pt>
  </dgm:ptLst>
  <dgm:cxnLst>
    <dgm:cxn modelId="{FA55A5A4-97DF-4D16-A75A-D95143B58E9E}" type="presOf" srcId="{B1FBE166-FA05-4A06-950B-6A7323C9FBC1}" destId="{8799D7A2-B7B4-4507-8535-9700453356D6}" srcOrd="0" destOrd="0" presId="urn:microsoft.com/office/officeart/2005/8/layout/vProcess5"/>
    <dgm:cxn modelId="{50E52281-230A-4E28-AF4B-357E84BA089D}" type="presOf" srcId="{50EA893E-D463-4FE9-BF31-6602FA65B4CE}" destId="{AB44156D-5532-4FEB-A7F0-B0B991300C12}" srcOrd="0" destOrd="0" presId="urn:microsoft.com/office/officeart/2005/8/layout/vProcess5"/>
    <dgm:cxn modelId="{B912B8AD-DC56-4446-8439-3D3800911B03}" type="presOf" srcId="{6F18B244-68F8-48FD-BA1A-7C794ED939BB}" destId="{1971D889-AA87-4A74-860C-38023F3C84C5}" srcOrd="0" destOrd="0" presId="urn:microsoft.com/office/officeart/2005/8/layout/vProcess5"/>
    <dgm:cxn modelId="{9F13282E-9A40-43C1-808D-1C31206DE3CF}" type="presOf" srcId="{D7EC7705-D4EB-45F8-A22C-6D372F12B3CC}" destId="{330FDC6B-A1A9-403A-B656-0D793A20B3B4}" srcOrd="0" destOrd="0" presId="urn:microsoft.com/office/officeart/2005/8/layout/vProcess5"/>
    <dgm:cxn modelId="{AB2ADC6D-A38D-4BDE-8407-5FDF0EA2E58D}" srcId="{EDD9400A-C087-4F84-A7E3-8352920621F9}" destId="{69E06488-8D4C-45BF-9312-40050651DB08}" srcOrd="2" destOrd="0" parTransId="{B353A22C-C315-4CDA-93A9-221285C7C640}" sibTransId="{B1FBE166-FA05-4A06-950B-6A7323C9FBC1}"/>
    <dgm:cxn modelId="{6F9209C9-9EBA-42A6-BC91-1E0772716077}" srcId="{EDD9400A-C087-4F84-A7E3-8352920621F9}" destId="{06D02345-0EAC-481A-AFAC-32862DEF4B80}" srcOrd="3" destOrd="0" parTransId="{47B0016D-7E7F-4593-9BF0-3880DEBC7E5B}" sibTransId="{983C2DCF-5347-4E57-A181-9502919368A9}"/>
    <dgm:cxn modelId="{C2D85C69-EFA6-4EF0-B6C0-C5E9DFD53B98}" type="presOf" srcId="{D7EC7705-D4EB-45F8-A22C-6D372F12B3CC}" destId="{FA94118B-3D6E-46AB-8B85-C5D833ABD457}" srcOrd="1" destOrd="0" presId="urn:microsoft.com/office/officeart/2005/8/layout/vProcess5"/>
    <dgm:cxn modelId="{4E419B22-023C-4067-BF32-53FB8600399E}" type="presOf" srcId="{06D02345-0EAC-481A-AFAC-32862DEF4B80}" destId="{BF4E37F1-4D31-4F19-86E3-8E773E5ECCBF}" srcOrd="0" destOrd="0" presId="urn:microsoft.com/office/officeart/2005/8/layout/vProcess5"/>
    <dgm:cxn modelId="{93D0A3AC-BAB6-4CE0-9BB3-5CC74DA560FC}" srcId="{EDD9400A-C087-4F84-A7E3-8352920621F9}" destId="{D7EC7705-D4EB-45F8-A22C-6D372F12B3CC}" srcOrd="0" destOrd="0" parTransId="{7CBAA51E-BCC8-41A6-B3CD-9B6C69C4528D}" sibTransId="{6F18B244-68F8-48FD-BA1A-7C794ED939BB}"/>
    <dgm:cxn modelId="{132DFF8C-5E1B-49B4-8F70-2846514EC4B9}" type="presOf" srcId="{8A151946-49F4-4BEC-B1E8-4AD536C7E641}" destId="{D92B5493-9BBA-4F8D-BF2C-ED986A750939}" srcOrd="1" destOrd="0" presId="urn:microsoft.com/office/officeart/2005/8/layout/vProcess5"/>
    <dgm:cxn modelId="{81D9D465-4DE2-445B-8EE2-FB591E4CE9FB}" type="presOf" srcId="{06D02345-0EAC-481A-AFAC-32862DEF4B80}" destId="{2341A3D9-2833-4BF8-AF79-5CD13EAE2007}" srcOrd="1" destOrd="0" presId="urn:microsoft.com/office/officeart/2005/8/layout/vProcess5"/>
    <dgm:cxn modelId="{AB51C25D-E1F1-4CB4-99C0-8A19C42DF34D}" srcId="{EDD9400A-C087-4F84-A7E3-8352920621F9}" destId="{8A151946-49F4-4BEC-B1E8-4AD536C7E641}" srcOrd="1" destOrd="0" parTransId="{25F2DF56-592F-42CA-85F2-EDA864BAA761}" sibTransId="{50EA893E-D463-4FE9-BF31-6602FA65B4CE}"/>
    <dgm:cxn modelId="{3E18B7E4-BDFF-4FBA-A8B5-4ECF1CDD60ED}" type="presOf" srcId="{EDD9400A-C087-4F84-A7E3-8352920621F9}" destId="{ABC74A33-9F03-4DEC-88B0-DB000802FDB6}" srcOrd="0" destOrd="0" presId="urn:microsoft.com/office/officeart/2005/8/layout/vProcess5"/>
    <dgm:cxn modelId="{E07EF5E1-1587-41FD-ABF3-346E79F8863E}" type="presOf" srcId="{8A151946-49F4-4BEC-B1E8-4AD536C7E641}" destId="{9B794293-A9D4-42F3-862C-22E6C19A5C49}" srcOrd="0" destOrd="0" presId="urn:microsoft.com/office/officeart/2005/8/layout/vProcess5"/>
    <dgm:cxn modelId="{7D0AAC23-BBF5-487B-83DD-B46E8149DB87}" type="presOf" srcId="{69E06488-8D4C-45BF-9312-40050651DB08}" destId="{AD1E9808-A934-4EE2-A3A2-F9403AB98AD2}" srcOrd="1" destOrd="0" presId="urn:microsoft.com/office/officeart/2005/8/layout/vProcess5"/>
    <dgm:cxn modelId="{73C1C7C6-A700-4C19-84DB-8BB40A30972B}" type="presOf" srcId="{69E06488-8D4C-45BF-9312-40050651DB08}" destId="{B7BD59F6-EA5F-41AD-8EB4-B3B5386159BC}" srcOrd="0" destOrd="0" presId="urn:microsoft.com/office/officeart/2005/8/layout/vProcess5"/>
    <dgm:cxn modelId="{FF0713CE-8EEE-40CB-BCF2-AD80F670DDEA}" type="presParOf" srcId="{ABC74A33-9F03-4DEC-88B0-DB000802FDB6}" destId="{C2DF41E5-3BB2-4792-8088-C9C286CF2E23}" srcOrd="0" destOrd="0" presId="urn:microsoft.com/office/officeart/2005/8/layout/vProcess5"/>
    <dgm:cxn modelId="{59C73BE9-02A6-47C0-A259-AC14A2D83F34}" type="presParOf" srcId="{ABC74A33-9F03-4DEC-88B0-DB000802FDB6}" destId="{330FDC6B-A1A9-403A-B656-0D793A20B3B4}" srcOrd="1" destOrd="0" presId="urn:microsoft.com/office/officeart/2005/8/layout/vProcess5"/>
    <dgm:cxn modelId="{AF1BD4C2-E70F-4091-918F-AD49B174D95C}" type="presParOf" srcId="{ABC74A33-9F03-4DEC-88B0-DB000802FDB6}" destId="{9B794293-A9D4-42F3-862C-22E6C19A5C49}" srcOrd="2" destOrd="0" presId="urn:microsoft.com/office/officeart/2005/8/layout/vProcess5"/>
    <dgm:cxn modelId="{1733B259-5C54-453A-90A7-1FE7267E3589}" type="presParOf" srcId="{ABC74A33-9F03-4DEC-88B0-DB000802FDB6}" destId="{B7BD59F6-EA5F-41AD-8EB4-B3B5386159BC}" srcOrd="3" destOrd="0" presId="urn:microsoft.com/office/officeart/2005/8/layout/vProcess5"/>
    <dgm:cxn modelId="{3135C2A4-E5DD-4B64-9F85-3B869A3E6F3D}" type="presParOf" srcId="{ABC74A33-9F03-4DEC-88B0-DB000802FDB6}" destId="{BF4E37F1-4D31-4F19-86E3-8E773E5ECCBF}" srcOrd="4" destOrd="0" presId="urn:microsoft.com/office/officeart/2005/8/layout/vProcess5"/>
    <dgm:cxn modelId="{B042ACF0-7265-45D9-B14E-3A68D630FB57}" type="presParOf" srcId="{ABC74A33-9F03-4DEC-88B0-DB000802FDB6}" destId="{1971D889-AA87-4A74-860C-38023F3C84C5}" srcOrd="5" destOrd="0" presId="urn:microsoft.com/office/officeart/2005/8/layout/vProcess5"/>
    <dgm:cxn modelId="{84C4E412-E5CF-4CF3-BD6A-47A63D389124}" type="presParOf" srcId="{ABC74A33-9F03-4DEC-88B0-DB000802FDB6}" destId="{AB44156D-5532-4FEB-A7F0-B0B991300C12}" srcOrd="6" destOrd="0" presId="urn:microsoft.com/office/officeart/2005/8/layout/vProcess5"/>
    <dgm:cxn modelId="{548F714D-8A94-43EE-BEAC-E4C057ED38DE}" type="presParOf" srcId="{ABC74A33-9F03-4DEC-88B0-DB000802FDB6}" destId="{8799D7A2-B7B4-4507-8535-9700453356D6}" srcOrd="7" destOrd="0" presId="urn:microsoft.com/office/officeart/2005/8/layout/vProcess5"/>
    <dgm:cxn modelId="{D6ABA0DF-EC0A-4747-ADD3-9C73DF18BB2F}" type="presParOf" srcId="{ABC74A33-9F03-4DEC-88B0-DB000802FDB6}" destId="{FA94118B-3D6E-46AB-8B85-C5D833ABD457}" srcOrd="8" destOrd="0" presId="urn:microsoft.com/office/officeart/2005/8/layout/vProcess5"/>
    <dgm:cxn modelId="{16C532A8-737D-4A3E-9A5E-A4AB18033572}" type="presParOf" srcId="{ABC74A33-9F03-4DEC-88B0-DB000802FDB6}" destId="{D92B5493-9BBA-4F8D-BF2C-ED986A750939}" srcOrd="9" destOrd="0" presId="urn:microsoft.com/office/officeart/2005/8/layout/vProcess5"/>
    <dgm:cxn modelId="{0B2CA767-84E8-4674-81F5-3C18B257E850}" type="presParOf" srcId="{ABC74A33-9F03-4DEC-88B0-DB000802FDB6}" destId="{AD1E9808-A934-4EE2-A3A2-F9403AB98AD2}" srcOrd="10" destOrd="0" presId="urn:microsoft.com/office/officeart/2005/8/layout/vProcess5"/>
    <dgm:cxn modelId="{9DFC9A9E-56F1-450B-9844-4588B807CDD8}" type="presParOf" srcId="{ABC74A33-9F03-4DEC-88B0-DB000802FDB6}" destId="{2341A3D9-2833-4BF8-AF79-5CD13EAE2007}" srcOrd="11" destOrd="0" presId="urn:microsoft.com/office/officeart/2005/8/layout/vProcess5"/>
  </dgm:cxnLst>
  <dgm:bg/>
  <dgm:whole/>
</dgm:dataModel>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IN"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2DB30014-F471-4B7F-AF5C-7BE1C69231A7}" type="datetimeFigureOut">
              <a:rPr lang="en-US"/>
              <a:pPr>
                <a:defRPr/>
              </a:pPr>
              <a:t>4/22/2020</a:t>
            </a:fld>
            <a:endParaRPr lang="en-IN"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IN"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IN"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IN"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FE5CAADD-566B-4699-90ED-ECCDCB4E22D6}" type="slidenum">
              <a:rPr lang="en-IN"/>
              <a:pPr>
                <a:defRPr/>
              </a:pPr>
              <a:t>‹#›</a:t>
            </a:fld>
            <a:endParaRPr lang="en-IN" dirty="0"/>
          </a:p>
        </p:txBody>
      </p:sp>
    </p:spTree>
    <p:extLst>
      <p:ext uri="{BB962C8B-B14F-4D97-AF65-F5344CB8AC3E}">
        <p14:creationId xmlns:p14="http://schemas.microsoft.com/office/powerpoint/2010/main" xmlns="" val="3721708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noFill/>
          <a:ln>
            <a:solidFill>
              <a:srgbClr val="000000"/>
            </a:solidFill>
            <a:miter lim="800000"/>
            <a:headEnd/>
            <a:tailEnd/>
          </a:ln>
        </p:spPr>
      </p:sp>
      <p:sp>
        <p:nvSpPr>
          <p:cNvPr id="1331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IN" smtClean="0"/>
          </a:p>
        </p:txBody>
      </p:sp>
      <p:sp>
        <p:nvSpPr>
          <p:cNvPr id="133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E040225-2A1C-4088-B404-EBE6FB1A28DF}" type="slidenum">
              <a:rPr lang="en-IN" smtClean="0"/>
              <a:pPr fontAlgn="base">
                <a:spcBef>
                  <a:spcPct val="0"/>
                </a:spcBef>
                <a:spcAft>
                  <a:spcPct val="0"/>
                </a:spcAft>
                <a:defRPr/>
              </a:pPr>
              <a:t>1</a:t>
            </a:fld>
            <a:endParaRPr lang="en-IN"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7"/>
          <p:cNvSpPr>
            <a:spLocks noChangeArrowheads="1"/>
          </p:cNvSpPr>
          <p:nvPr/>
        </p:nvSpPr>
        <p:spPr bwMode="auto">
          <a:xfrm>
            <a:off x="609600" y="1219200"/>
            <a:ext cx="79248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pPr fontAlgn="auto">
              <a:spcBef>
                <a:spcPts val="0"/>
              </a:spcBef>
              <a:spcAft>
                <a:spcPts val="0"/>
              </a:spcAft>
              <a:defRPr/>
            </a:pPr>
            <a:endParaRPr lang="en-US" dirty="0">
              <a:latin typeface="+mn-lt"/>
              <a:cs typeface="+mn-cs"/>
            </a:endParaRPr>
          </a:p>
        </p:txBody>
      </p:sp>
      <p:sp>
        <p:nvSpPr>
          <p:cNvPr id="5" name="Line 8"/>
          <p:cNvSpPr>
            <a:spLocks noChangeShapeType="1"/>
          </p:cNvSpPr>
          <p:nvPr/>
        </p:nvSpPr>
        <p:spPr bwMode="auto">
          <a:xfrm>
            <a:off x="1981200" y="3962400"/>
            <a:ext cx="6511925" cy="0"/>
          </a:xfrm>
          <a:prstGeom prst="line">
            <a:avLst/>
          </a:prstGeom>
          <a:noFill/>
          <a:ln w="19050">
            <a:solidFill>
              <a:schemeClr val="accent1"/>
            </a:solidFill>
            <a:round/>
            <a:headEnd/>
            <a:tailEnd/>
          </a:ln>
          <a:effectLst/>
        </p:spPr>
        <p:txBody>
          <a:bodyPr/>
          <a:lstStyle/>
          <a:p>
            <a:pPr fontAlgn="auto">
              <a:spcBef>
                <a:spcPts val="0"/>
              </a:spcBef>
              <a:spcAft>
                <a:spcPts val="0"/>
              </a:spcAft>
              <a:defRPr/>
            </a:pPr>
            <a:endParaRPr lang="en-US" dirty="0">
              <a:latin typeface="+mn-lt"/>
              <a:cs typeface="+mn-cs"/>
            </a:endParaRPr>
          </a:p>
        </p:txBody>
      </p:sp>
      <p:sp>
        <p:nvSpPr>
          <p:cNvPr id="7170" name="Rectangle 2"/>
          <p:cNvSpPr>
            <a:spLocks noGrp="1" noChangeArrowheads="1"/>
          </p:cNvSpPr>
          <p:nvPr>
            <p:ph type="ctrTitle"/>
          </p:nvPr>
        </p:nvSpPr>
        <p:spPr>
          <a:xfrm>
            <a:off x="914400" y="1524000"/>
            <a:ext cx="7623175" cy="1752600"/>
          </a:xfrm>
        </p:spPr>
        <p:txBody>
          <a:bodyPr/>
          <a:lstStyle>
            <a:lvl1pPr>
              <a:defRPr sz="5000"/>
            </a:lvl1pPr>
          </a:lstStyle>
          <a:p>
            <a:r>
              <a:rPr lang="en-US" altLang="en-US" smtClean="0"/>
              <a:t>Click to edit Master title style</a:t>
            </a:r>
            <a:endParaRPr lang="en-US" altLang="en-US"/>
          </a:p>
        </p:txBody>
      </p:sp>
      <p:sp>
        <p:nvSpPr>
          <p:cNvPr id="7171" name="Rectangle 3"/>
          <p:cNvSpPr>
            <a:spLocks noGrp="1" noChangeArrowheads="1"/>
          </p:cNvSpPr>
          <p:nvPr>
            <p:ph type="subTitle" idx="1"/>
          </p:nvPr>
        </p:nvSpPr>
        <p:spPr>
          <a:xfrm>
            <a:off x="1981200" y="3962400"/>
            <a:ext cx="6553200" cy="1752600"/>
          </a:xfrm>
        </p:spPr>
        <p:txBody>
          <a:bodyPr/>
          <a:lstStyle>
            <a:lvl1pPr marL="0" indent="0">
              <a:buFont typeface="Wingdings" pitchFamily="2" charset="2"/>
              <a:buNone/>
              <a:defRPr sz="2800"/>
            </a:lvl1pPr>
          </a:lstStyle>
          <a:p>
            <a:r>
              <a:rPr lang="en-US" altLang="en-US" smtClean="0"/>
              <a:t>Click to edit Master subtitle style</a:t>
            </a:r>
            <a:endParaRPr lang="en-US" altLang="en-US"/>
          </a:p>
        </p:txBody>
      </p:sp>
      <p:sp>
        <p:nvSpPr>
          <p:cNvPr id="6" name="Rectangle 4"/>
          <p:cNvSpPr>
            <a:spLocks noGrp="1" noChangeArrowheads="1"/>
          </p:cNvSpPr>
          <p:nvPr>
            <p:ph type="dt" sz="half" idx="10"/>
          </p:nvPr>
        </p:nvSpPr>
        <p:spPr/>
        <p:txBody>
          <a:bodyPr/>
          <a:lstStyle>
            <a:lvl1pPr>
              <a:defRPr/>
            </a:lvl1pPr>
          </a:lstStyle>
          <a:p>
            <a:pPr>
              <a:defRPr/>
            </a:pPr>
            <a:fld id="{534ADFF7-D61D-4D6C-AF74-92F30265B338}" type="datetimeFigureOut">
              <a:rPr lang="en-US" smtClean="0"/>
              <a:pPr>
                <a:defRPr/>
              </a:pPr>
              <a:t>4/22/2020</a:t>
            </a:fld>
            <a:endParaRPr lang="en-US" dirty="0"/>
          </a:p>
        </p:txBody>
      </p:sp>
      <p:sp>
        <p:nvSpPr>
          <p:cNvPr id="7" name="Rectangle 5"/>
          <p:cNvSpPr>
            <a:spLocks noGrp="1" noChangeArrowheads="1"/>
          </p:cNvSpPr>
          <p:nvPr>
            <p:ph type="ftr" sz="quarter" idx="11"/>
          </p:nvPr>
        </p:nvSpPr>
        <p:spPr>
          <a:xfrm>
            <a:off x="3124200" y="6243638"/>
            <a:ext cx="2895600" cy="457200"/>
          </a:xfrm>
        </p:spPr>
        <p:txBody>
          <a:bodyPr/>
          <a:lstStyle>
            <a:lvl1pPr>
              <a:defRPr/>
            </a:lvl1pPr>
          </a:lstStyle>
          <a:p>
            <a:pPr>
              <a:defRPr/>
            </a:pPr>
            <a:endParaRPr lang="en-US" dirty="0"/>
          </a:p>
        </p:txBody>
      </p:sp>
      <p:sp>
        <p:nvSpPr>
          <p:cNvPr id="8" name="Rectangle 6"/>
          <p:cNvSpPr>
            <a:spLocks noGrp="1" noChangeArrowheads="1"/>
          </p:cNvSpPr>
          <p:nvPr>
            <p:ph type="sldNum" sz="quarter" idx="12"/>
          </p:nvPr>
        </p:nvSpPr>
        <p:spPr/>
        <p:txBody>
          <a:bodyPr/>
          <a:lstStyle>
            <a:lvl1pPr>
              <a:defRPr/>
            </a:lvl1pPr>
          </a:lstStyle>
          <a:p>
            <a:pPr>
              <a:defRPr/>
            </a:pPr>
            <a:fld id="{4C713710-32C0-48C8-A7F1-7D3A176A1C34}"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fld id="{3E4AAD52-83D6-491A-89D4-ABF9482E3CC5}" type="datetimeFigureOut">
              <a:rPr lang="en-US" smtClean="0"/>
              <a:pPr>
                <a:defRPr/>
              </a:pPr>
              <a:t>4/22/2020</a:t>
            </a:fld>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4B0FE36C-33D6-49B6-8A7E-233157CD7AE0}"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7813"/>
            <a:ext cx="2057400" cy="585311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7813"/>
            <a:ext cx="6019800" cy="585311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fld id="{5EE192BA-FCAA-4E44-8A4F-59FBDC58AE3C}" type="datetimeFigureOut">
              <a:rPr lang="en-US" smtClean="0"/>
              <a:pPr>
                <a:defRPr/>
              </a:pPr>
              <a:t>4/22/2020</a:t>
            </a:fld>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83108309-C21E-47A9-B375-CA409B543C5D}"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600200"/>
            <a:ext cx="8229600" cy="4530725"/>
          </a:xfrm>
        </p:spPr>
        <p:txBody>
          <a:bodyPr/>
          <a:lstStyle/>
          <a:p>
            <a:pPr lvl="0"/>
            <a:r>
              <a:rPr lang="en-US" noProof="0" dirty="0" smtClean="0"/>
              <a:t>Click icon to add table</a:t>
            </a:r>
            <a:endParaRPr lang="en-US" noProof="0" dirty="0"/>
          </a:p>
        </p:txBody>
      </p:sp>
      <p:sp>
        <p:nvSpPr>
          <p:cNvPr id="4" name="Rectangle 4"/>
          <p:cNvSpPr>
            <a:spLocks noGrp="1" noChangeArrowheads="1"/>
          </p:cNvSpPr>
          <p:nvPr>
            <p:ph type="dt" sz="half" idx="10"/>
          </p:nvPr>
        </p:nvSpPr>
        <p:spPr>
          <a:ln/>
        </p:spPr>
        <p:txBody>
          <a:bodyPr/>
          <a:lstStyle>
            <a:lvl1pPr>
              <a:defRPr/>
            </a:lvl1pPr>
          </a:lstStyle>
          <a:p>
            <a:pPr>
              <a:defRPr/>
            </a:pPr>
            <a:fld id="{1AAB6BC8-1B1F-4564-9C52-9638C45C761E}" type="datetimeFigureOut">
              <a:rPr lang="en-US" smtClean="0"/>
              <a:pPr>
                <a:defRPr/>
              </a:pPr>
              <a:t>4/22/2020</a:t>
            </a:fld>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5B778806-D5BA-4C71-B324-63F4C2977147}"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reserve="1">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307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1600200"/>
            <a:ext cx="4038600" cy="21891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648200" y="3941763"/>
            <a:ext cx="4038600" cy="21891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4"/>
          <p:cNvSpPr>
            <a:spLocks noGrp="1" noChangeArrowheads="1"/>
          </p:cNvSpPr>
          <p:nvPr>
            <p:ph type="dt" sz="half" idx="10"/>
          </p:nvPr>
        </p:nvSpPr>
        <p:spPr>
          <a:ln/>
        </p:spPr>
        <p:txBody>
          <a:bodyPr/>
          <a:lstStyle>
            <a:lvl1pPr>
              <a:defRPr/>
            </a:lvl1pPr>
          </a:lstStyle>
          <a:p>
            <a:pPr>
              <a:defRPr/>
            </a:pPr>
            <a:fld id="{1AAB6BC8-1B1F-4564-9C52-9638C45C761E}" type="datetimeFigureOut">
              <a:rPr lang="en-US" smtClean="0"/>
              <a:pPr>
                <a:defRPr/>
              </a:pPr>
              <a:t>4/22/2020</a:t>
            </a:fld>
            <a:endParaRPr lang="en-US" dirty="0"/>
          </a:p>
        </p:txBody>
      </p:sp>
      <p:sp>
        <p:nvSpPr>
          <p:cNvPr id="7"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8" name="Rectangle 6"/>
          <p:cNvSpPr>
            <a:spLocks noGrp="1" noChangeArrowheads="1"/>
          </p:cNvSpPr>
          <p:nvPr>
            <p:ph type="sldNum" sz="quarter" idx="12"/>
          </p:nvPr>
        </p:nvSpPr>
        <p:spPr>
          <a:ln/>
        </p:spPr>
        <p:txBody>
          <a:bodyPr/>
          <a:lstStyle>
            <a:lvl1pPr>
              <a:defRPr/>
            </a:lvl1pPr>
          </a:lstStyle>
          <a:p>
            <a:pPr>
              <a:defRPr/>
            </a:pPr>
            <a:fld id="{5B778806-D5BA-4C71-B324-63F4C2977147}"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xAndChart" preserve="1">
  <p:cSld name="Title, Text and Char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307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hart Placeholder 3"/>
          <p:cNvSpPr>
            <a:spLocks noGrp="1"/>
          </p:cNvSpPr>
          <p:nvPr>
            <p:ph type="chart" sz="half" idx="2"/>
          </p:nvPr>
        </p:nvSpPr>
        <p:spPr>
          <a:xfrm>
            <a:off x="4648200" y="1600200"/>
            <a:ext cx="4038600" cy="4530725"/>
          </a:xfrm>
        </p:spPr>
        <p:txBody>
          <a:bodyPr/>
          <a:lstStyle/>
          <a:p>
            <a:pPr lvl="0"/>
            <a:r>
              <a:rPr lang="en-US" noProof="0" dirty="0" smtClean="0"/>
              <a:t>Click icon to add chart</a:t>
            </a:r>
            <a:endParaRPr lang="en-US" noProof="0" dirty="0"/>
          </a:p>
        </p:txBody>
      </p:sp>
      <p:sp>
        <p:nvSpPr>
          <p:cNvPr id="5" name="Rectangle 4"/>
          <p:cNvSpPr>
            <a:spLocks noGrp="1" noChangeArrowheads="1"/>
          </p:cNvSpPr>
          <p:nvPr>
            <p:ph type="dt" sz="half" idx="10"/>
          </p:nvPr>
        </p:nvSpPr>
        <p:spPr>
          <a:ln/>
        </p:spPr>
        <p:txBody>
          <a:bodyPr/>
          <a:lstStyle>
            <a:lvl1pPr>
              <a:defRPr/>
            </a:lvl1pPr>
          </a:lstStyle>
          <a:p>
            <a:pPr>
              <a:defRPr/>
            </a:pPr>
            <a:fld id="{1AAB6BC8-1B1F-4564-9C52-9638C45C761E}" type="datetimeFigureOut">
              <a:rPr lang="en-US" smtClean="0"/>
              <a:pPr>
                <a:defRPr/>
              </a:pPr>
              <a:t>4/22/2020</a:t>
            </a:fld>
            <a:endParaRPr 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5B778806-D5BA-4C71-B324-63F4C2977147}"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8" descr="image001.png"/>
          <p:cNvPicPr>
            <a:picLocks noChangeAspect="1"/>
          </p:cNvPicPr>
          <p:nvPr/>
        </p:nvPicPr>
        <p:blipFill>
          <a:blip r:embed="rId2"/>
          <a:srcRect/>
          <a:stretch>
            <a:fillRect/>
          </a:stretch>
        </p:blipFill>
        <p:spPr bwMode="auto">
          <a:xfrm>
            <a:off x="8229600" y="228600"/>
            <a:ext cx="774700" cy="774700"/>
          </a:xfrm>
          <a:prstGeom prst="rect">
            <a:avLst/>
          </a:prstGeom>
          <a:noFill/>
          <a:ln w="9525">
            <a:noFill/>
            <a:miter lim="800000"/>
            <a:headEnd/>
            <a:tailEnd/>
          </a:ln>
        </p:spPr>
      </p:pic>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p:txBody>
          <a:bodyPr/>
          <a:lstStyle>
            <a:lvl1pPr>
              <a:defRPr/>
            </a:lvl1pPr>
          </a:lstStyle>
          <a:p>
            <a:pPr>
              <a:defRPr/>
            </a:pPr>
            <a:fld id="{E372BF90-A4F2-4AFB-A219-8E3BF5C7B72A}" type="datetimeFigureOut">
              <a:rPr lang="en-US" smtClean="0"/>
              <a:pPr>
                <a:defRPr/>
              </a:pPr>
              <a:t>4/22/2020</a:t>
            </a:fld>
            <a:endParaRPr lang="en-US" dirty="0"/>
          </a:p>
        </p:txBody>
      </p:sp>
      <p:sp>
        <p:nvSpPr>
          <p:cNvPr id="6" name="Rectangle 5"/>
          <p:cNvSpPr>
            <a:spLocks noGrp="1" noChangeArrowheads="1"/>
          </p:cNvSpPr>
          <p:nvPr>
            <p:ph type="ftr" sz="quarter" idx="11"/>
          </p:nvPr>
        </p:nvSpPr>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p:txBody>
          <a:bodyPr/>
          <a:lstStyle>
            <a:lvl1pPr>
              <a:defRPr/>
            </a:lvl1pPr>
          </a:lstStyle>
          <a:p>
            <a:pPr>
              <a:defRPr/>
            </a:pPr>
            <a:fld id="{0A88E12A-1AB4-4AD9-BD7A-4769356F570E}"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fld id="{E548F426-8CAE-455D-B8F9-EE141D9583CE}" type="datetimeFigureOut">
              <a:rPr lang="en-US" smtClean="0"/>
              <a:pPr>
                <a:defRPr/>
              </a:pPr>
              <a:t>4/22/2020</a:t>
            </a:fld>
            <a:endParaRPr 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F6533BD5-CA0D-4CC8-AE33-B4F33E77B2E0}"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fld id="{34A92C82-F00B-478F-B394-EDA654CDD0FE}" type="datetimeFigureOut">
              <a:rPr lang="en-US" smtClean="0"/>
              <a:pPr>
                <a:defRPr/>
              </a:pPr>
              <a:t>4/22/2020</a:t>
            </a:fld>
            <a:endParaRPr 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D6DB31FB-8E8C-4AE6-B365-2E2E6D3C507A}"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fld id="{A71D08DB-7ADE-4B82-B94E-1A96E6DDD415}" type="datetimeFigureOut">
              <a:rPr lang="en-US" smtClean="0"/>
              <a:pPr>
                <a:defRPr/>
              </a:pPr>
              <a:t>4/22/2020</a:t>
            </a:fld>
            <a:endParaRPr lang="en-US" dirty="0"/>
          </a:p>
        </p:txBody>
      </p:sp>
      <p:sp>
        <p:nvSpPr>
          <p:cNvPr id="8"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p:cNvSpPr>
            <a:spLocks noGrp="1" noChangeArrowheads="1"/>
          </p:cNvSpPr>
          <p:nvPr>
            <p:ph type="sldNum" sz="quarter" idx="12"/>
          </p:nvPr>
        </p:nvSpPr>
        <p:spPr>
          <a:ln/>
        </p:spPr>
        <p:txBody>
          <a:bodyPr/>
          <a:lstStyle>
            <a:lvl1pPr>
              <a:defRPr/>
            </a:lvl1pPr>
          </a:lstStyle>
          <a:p>
            <a:pPr>
              <a:defRPr/>
            </a:pPr>
            <a:fld id="{FEDBC62D-1416-4E62-B418-338E4C6559CB}"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p:txBody>
          <a:bodyPr/>
          <a:lstStyle>
            <a:lvl1pPr>
              <a:defRPr/>
            </a:lvl1pPr>
          </a:lstStyle>
          <a:p>
            <a:pPr>
              <a:defRPr/>
            </a:pPr>
            <a:fld id="{0B10B966-63B2-4DDD-95D4-176AB24B23AD}" type="datetimeFigureOut">
              <a:rPr lang="en-US" smtClean="0"/>
              <a:pPr>
                <a:defRPr/>
              </a:pPr>
              <a:t>4/22/2020</a:t>
            </a:fld>
            <a:endParaRPr lang="en-US" dirty="0"/>
          </a:p>
        </p:txBody>
      </p:sp>
      <p:sp>
        <p:nvSpPr>
          <p:cNvPr id="4" name="Rectangle 5"/>
          <p:cNvSpPr>
            <a:spLocks noGrp="1" noChangeArrowheads="1"/>
          </p:cNvSpPr>
          <p:nvPr>
            <p:ph type="ftr" sz="quarter" idx="11"/>
          </p:nvPr>
        </p:nvSpPr>
        <p:spPr/>
        <p:txBody>
          <a:bodyPr/>
          <a:lstStyle>
            <a:lvl1pPr>
              <a:defRPr/>
            </a:lvl1pPr>
          </a:lstStyle>
          <a:p>
            <a:pPr>
              <a:defRPr/>
            </a:pPr>
            <a:endParaRPr lang="en-US" dirty="0"/>
          </a:p>
        </p:txBody>
      </p:sp>
      <p:sp>
        <p:nvSpPr>
          <p:cNvPr id="5" name="Rectangle 6"/>
          <p:cNvSpPr>
            <a:spLocks noGrp="1" noChangeArrowheads="1"/>
          </p:cNvSpPr>
          <p:nvPr>
            <p:ph type="sldNum" sz="quarter" idx="12"/>
          </p:nvPr>
        </p:nvSpPr>
        <p:spPr/>
        <p:txBody>
          <a:bodyPr/>
          <a:lstStyle>
            <a:lvl1pPr>
              <a:defRPr/>
            </a:lvl1pPr>
          </a:lstStyle>
          <a:p>
            <a:pPr>
              <a:defRPr/>
            </a:pPr>
            <a:fld id="{458181EB-0A1F-4BD0-A9E8-F7F86B368BF8}"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8" descr="image001.png"/>
          <p:cNvPicPr>
            <a:picLocks noChangeAspect="1"/>
          </p:cNvPicPr>
          <p:nvPr/>
        </p:nvPicPr>
        <p:blipFill>
          <a:blip r:embed="rId2"/>
          <a:srcRect/>
          <a:stretch>
            <a:fillRect/>
          </a:stretch>
        </p:blipFill>
        <p:spPr bwMode="auto">
          <a:xfrm>
            <a:off x="8293100" y="76200"/>
            <a:ext cx="774700" cy="774700"/>
          </a:xfrm>
          <a:prstGeom prst="rect">
            <a:avLst/>
          </a:prstGeom>
          <a:noFill/>
          <a:ln w="9525">
            <a:noFill/>
            <a:miter lim="800000"/>
            <a:headEnd/>
            <a:tailEnd/>
          </a:ln>
        </p:spPr>
      </p:pic>
      <p:sp>
        <p:nvSpPr>
          <p:cNvPr id="3" name="Rectangle 4"/>
          <p:cNvSpPr>
            <a:spLocks noGrp="1" noChangeArrowheads="1"/>
          </p:cNvSpPr>
          <p:nvPr>
            <p:ph type="dt" sz="half" idx="10"/>
          </p:nvPr>
        </p:nvSpPr>
        <p:spPr/>
        <p:txBody>
          <a:bodyPr/>
          <a:lstStyle>
            <a:lvl1pPr>
              <a:defRPr/>
            </a:lvl1pPr>
          </a:lstStyle>
          <a:p>
            <a:pPr>
              <a:defRPr/>
            </a:pPr>
            <a:fld id="{4BD4062F-82C9-42E1-A576-05E75F5945D7}" type="datetimeFigureOut">
              <a:rPr lang="en-US" smtClean="0"/>
              <a:pPr>
                <a:defRPr/>
              </a:pPr>
              <a:t>4/22/2020</a:t>
            </a:fld>
            <a:endParaRPr lang="en-US" dirty="0"/>
          </a:p>
        </p:txBody>
      </p:sp>
      <p:sp>
        <p:nvSpPr>
          <p:cNvPr id="4" name="Rectangle 5"/>
          <p:cNvSpPr>
            <a:spLocks noGrp="1" noChangeArrowheads="1"/>
          </p:cNvSpPr>
          <p:nvPr>
            <p:ph type="ftr" sz="quarter" idx="11"/>
          </p:nvPr>
        </p:nvSpPr>
        <p:spPr/>
        <p:txBody>
          <a:bodyPr/>
          <a:lstStyle>
            <a:lvl1pPr>
              <a:defRPr/>
            </a:lvl1pPr>
          </a:lstStyle>
          <a:p>
            <a:pPr>
              <a:defRPr/>
            </a:pPr>
            <a:endParaRPr lang="en-US" dirty="0"/>
          </a:p>
        </p:txBody>
      </p:sp>
      <p:sp>
        <p:nvSpPr>
          <p:cNvPr id="5" name="Rectangle 6"/>
          <p:cNvSpPr>
            <a:spLocks noGrp="1" noChangeArrowheads="1"/>
          </p:cNvSpPr>
          <p:nvPr>
            <p:ph type="sldNum" sz="quarter" idx="12"/>
          </p:nvPr>
        </p:nvSpPr>
        <p:spPr/>
        <p:txBody>
          <a:bodyPr/>
          <a:lstStyle>
            <a:lvl1pPr>
              <a:defRPr/>
            </a:lvl1pPr>
          </a:lstStyle>
          <a:p>
            <a:pPr>
              <a:defRPr/>
            </a:pPr>
            <a:fld id="{044B53C4-767E-4624-906B-74B4BDB6FA85}"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8E2387E9-4C71-413A-BD17-CB22219CCFAF}" type="datetimeFigureOut">
              <a:rPr lang="en-US" smtClean="0"/>
              <a:pPr>
                <a:defRPr/>
              </a:pPr>
              <a:t>4/22/2020</a:t>
            </a:fld>
            <a:endParaRPr 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61FDE03A-D895-4831-A8AE-1CBFE43A1659}"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fld id="{D54D34EB-8594-47B8-B5F6-3ECB8BF9D1DF}" type="datetimeFigureOut">
              <a:rPr lang="en-US" smtClean="0"/>
              <a:pPr>
                <a:defRPr/>
              </a:pPr>
              <a:t>4/22/2020</a:t>
            </a:fld>
            <a:endParaRPr 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A209244D-0F08-446D-ACBB-0D361E70E332}" type="slidenum">
              <a:rPr lang="en-US" smtClean="0"/>
              <a:pPr>
                <a:defRPr/>
              </a:pPr>
              <a:t>‹#›</a:t>
            </a:fld>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7813"/>
            <a:ext cx="8229600" cy="11398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smtClean="0"/>
              <a:t>Click to edit Master title style</a:t>
            </a:r>
          </a:p>
        </p:txBody>
      </p:sp>
      <p:sp>
        <p:nvSpPr>
          <p:cNvPr id="4099" name="Rectangle 3"/>
          <p:cNvSpPr>
            <a:spLocks noGrp="1" noChangeArrowheads="1"/>
          </p:cNvSpPr>
          <p:nvPr>
            <p:ph type="body" idx="1"/>
          </p:nvPr>
        </p:nvSpPr>
        <p:spPr bwMode="auto">
          <a:xfrm>
            <a:off x="457200" y="1600200"/>
            <a:ext cx="8229600" cy="4530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smtClean="0"/>
              <a:t>Click to edit Master text styles</a:t>
            </a:r>
          </a:p>
          <a:p>
            <a:pPr lvl="1"/>
            <a:r>
              <a:rPr lang="en-US" altLang="en-US" dirty="0" smtClean="0"/>
              <a:t>Second level</a:t>
            </a:r>
          </a:p>
          <a:p>
            <a:pPr lvl="2"/>
            <a:r>
              <a:rPr lang="en-US" altLang="en-US" dirty="0" smtClean="0"/>
              <a:t>Third level</a:t>
            </a:r>
          </a:p>
          <a:p>
            <a:pPr lvl="3"/>
            <a:r>
              <a:rPr lang="en-US" altLang="en-US" dirty="0" smtClean="0"/>
              <a:t>Fourth level</a:t>
            </a:r>
          </a:p>
          <a:p>
            <a:pPr lvl="4"/>
            <a:r>
              <a:rPr lang="en-US" altLang="en-US" dirty="0" smtClean="0"/>
              <a:t>Fifth level</a:t>
            </a:r>
          </a:p>
        </p:txBody>
      </p:sp>
      <p:sp>
        <p:nvSpPr>
          <p:cNvPr id="6148" name="Rectangle 4"/>
          <p:cNvSpPr>
            <a:spLocks noGrp="1" noChangeArrowheads="1"/>
          </p:cNvSpPr>
          <p:nvPr>
            <p:ph type="dt" sz="half" idx="2"/>
          </p:nvPr>
        </p:nvSpPr>
        <p:spPr bwMode="auto">
          <a:xfrm>
            <a:off x="457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fontAlgn="auto">
              <a:spcBef>
                <a:spcPts val="0"/>
              </a:spcBef>
              <a:spcAft>
                <a:spcPts val="0"/>
              </a:spcAft>
              <a:defRPr sz="1200">
                <a:latin typeface="+mj-lt"/>
                <a:cs typeface="+mn-cs"/>
              </a:defRPr>
            </a:lvl1pPr>
          </a:lstStyle>
          <a:p>
            <a:pPr>
              <a:defRPr/>
            </a:pPr>
            <a:fld id="{1AAB6BC8-1B1F-4564-9C52-9638C45C761E}" type="datetimeFigureOut">
              <a:rPr lang="en-US" smtClean="0"/>
              <a:pPr>
                <a:defRPr/>
              </a:pPr>
              <a:t>4/22/2020</a:t>
            </a:fld>
            <a:endParaRPr lang="en-US" dirty="0"/>
          </a:p>
        </p:txBody>
      </p:sp>
      <p:sp>
        <p:nvSpPr>
          <p:cNvPr id="614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fontAlgn="auto">
              <a:spcBef>
                <a:spcPts val="0"/>
              </a:spcBef>
              <a:spcAft>
                <a:spcPts val="0"/>
              </a:spcAft>
              <a:defRPr sz="1200">
                <a:latin typeface="+mj-lt"/>
                <a:cs typeface="+mn-cs"/>
              </a:defRPr>
            </a:lvl1pPr>
          </a:lstStyle>
          <a:p>
            <a:pPr>
              <a:defRPr/>
            </a:pPr>
            <a:endParaRPr lang="en-US" dirty="0"/>
          </a:p>
        </p:txBody>
      </p:sp>
      <p:sp>
        <p:nvSpPr>
          <p:cNvPr id="6150" name="Rectangle 6"/>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fontAlgn="auto">
              <a:spcBef>
                <a:spcPts val="0"/>
              </a:spcBef>
              <a:spcAft>
                <a:spcPts val="0"/>
              </a:spcAft>
              <a:defRPr sz="1200">
                <a:latin typeface="+mj-lt"/>
                <a:cs typeface="+mn-cs"/>
              </a:defRPr>
            </a:lvl1pPr>
          </a:lstStyle>
          <a:p>
            <a:pPr>
              <a:defRPr/>
            </a:pPr>
            <a:fld id="{5B778806-D5BA-4C71-B324-63F4C2977147}" type="slidenum">
              <a:rPr lang="en-US" smtClean="0"/>
              <a:pPr>
                <a:defRPr/>
              </a:pPr>
              <a:t>‹#›</a:t>
            </a:fld>
            <a:endParaRPr lang="en-US" dirty="0"/>
          </a:p>
        </p:txBody>
      </p:sp>
      <p:sp>
        <p:nvSpPr>
          <p:cNvPr id="6151" name="Freeform 7"/>
          <p:cNvSpPr>
            <a:spLocks noChangeArrowheads="1"/>
          </p:cNvSpPr>
          <p:nvPr/>
        </p:nvSpPr>
        <p:spPr bwMode="auto">
          <a:xfrm>
            <a:off x="381000" y="228600"/>
            <a:ext cx="8229600" cy="6096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19050" cap="flat" cmpd="sng">
            <a:solidFill>
              <a:schemeClr val="accent1"/>
            </a:solidFill>
            <a:prstDash val="solid"/>
            <a:miter lim="800000"/>
            <a:headEnd/>
            <a:tailEnd/>
          </a:ln>
        </p:spPr>
        <p:txBody>
          <a:bodyPr/>
          <a:lstStyle/>
          <a:p>
            <a:pPr fontAlgn="auto">
              <a:spcBef>
                <a:spcPts val="0"/>
              </a:spcBef>
              <a:spcAft>
                <a:spcPts val="0"/>
              </a:spcAft>
              <a:defRPr/>
            </a:pPr>
            <a:endParaRPr lang="en-US" dirty="0">
              <a:latin typeface="+mn-lt"/>
              <a:cs typeface="+mn-cs"/>
            </a:endParaRPr>
          </a:p>
        </p:txBody>
      </p:sp>
      <p:sp>
        <p:nvSpPr>
          <p:cNvPr id="6152" name="Line 8"/>
          <p:cNvSpPr>
            <a:spLocks noChangeShapeType="1"/>
          </p:cNvSpPr>
          <p:nvPr/>
        </p:nvSpPr>
        <p:spPr bwMode="auto">
          <a:xfrm>
            <a:off x="457200" y="6172200"/>
            <a:ext cx="8229600" cy="0"/>
          </a:xfrm>
          <a:prstGeom prst="line">
            <a:avLst/>
          </a:prstGeom>
          <a:noFill/>
          <a:ln w="19050">
            <a:solidFill>
              <a:schemeClr val="accent1"/>
            </a:solidFill>
            <a:round/>
            <a:headEnd/>
            <a:tailEnd/>
          </a:ln>
          <a:effectLst/>
        </p:spPr>
        <p:txBody>
          <a:bodyPr/>
          <a:lstStyle/>
          <a:p>
            <a:pPr fontAlgn="auto">
              <a:spcBef>
                <a:spcPts val="0"/>
              </a:spcBef>
              <a:spcAft>
                <a:spcPts val="0"/>
              </a:spcAft>
              <a:defRPr/>
            </a:pPr>
            <a:endParaRPr lang="en-US" dirty="0">
              <a:latin typeface="+mn-lt"/>
              <a:cs typeface="+mn-cs"/>
            </a:endParaRPr>
          </a:p>
        </p:txBody>
      </p:sp>
    </p:spTree>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Lst>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txStyles>
    <p:titleStyle>
      <a:lvl1pPr algn="l" rtl="0" eaLnBrk="1" fontAlgn="base" hangingPunct="1">
        <a:spcBef>
          <a:spcPct val="0"/>
        </a:spcBef>
        <a:spcAft>
          <a:spcPct val="0"/>
        </a:spcAft>
        <a:defRPr sz="4200">
          <a:solidFill>
            <a:schemeClr val="tx2"/>
          </a:solidFill>
          <a:latin typeface="+mj-lt"/>
          <a:ea typeface="+mj-ea"/>
          <a:cs typeface="+mj-cs"/>
        </a:defRPr>
      </a:lvl1pPr>
      <a:lvl2pPr algn="l" rtl="0" eaLnBrk="1" fontAlgn="base" hangingPunct="1">
        <a:spcBef>
          <a:spcPct val="0"/>
        </a:spcBef>
        <a:spcAft>
          <a:spcPct val="0"/>
        </a:spcAft>
        <a:defRPr sz="4200">
          <a:solidFill>
            <a:schemeClr val="tx2"/>
          </a:solidFill>
          <a:latin typeface="Garamond" pitchFamily="18" charset="0"/>
        </a:defRPr>
      </a:lvl2pPr>
      <a:lvl3pPr algn="l" rtl="0" eaLnBrk="1" fontAlgn="base" hangingPunct="1">
        <a:spcBef>
          <a:spcPct val="0"/>
        </a:spcBef>
        <a:spcAft>
          <a:spcPct val="0"/>
        </a:spcAft>
        <a:defRPr sz="4200">
          <a:solidFill>
            <a:schemeClr val="tx2"/>
          </a:solidFill>
          <a:latin typeface="Garamond" pitchFamily="18" charset="0"/>
        </a:defRPr>
      </a:lvl3pPr>
      <a:lvl4pPr algn="l" rtl="0" eaLnBrk="1" fontAlgn="base" hangingPunct="1">
        <a:spcBef>
          <a:spcPct val="0"/>
        </a:spcBef>
        <a:spcAft>
          <a:spcPct val="0"/>
        </a:spcAft>
        <a:defRPr sz="4200">
          <a:solidFill>
            <a:schemeClr val="tx2"/>
          </a:solidFill>
          <a:latin typeface="Garamond" pitchFamily="18" charset="0"/>
        </a:defRPr>
      </a:lvl4pPr>
      <a:lvl5pPr algn="l" rtl="0" eaLnBrk="1" fontAlgn="base" hangingPunct="1">
        <a:spcBef>
          <a:spcPct val="0"/>
        </a:spcBef>
        <a:spcAft>
          <a:spcPct val="0"/>
        </a:spcAft>
        <a:defRPr sz="4200">
          <a:solidFill>
            <a:schemeClr val="tx2"/>
          </a:solidFill>
          <a:latin typeface="Garamond" pitchFamily="18" charset="0"/>
        </a:defRPr>
      </a:lvl5pPr>
      <a:lvl6pPr marL="457200" algn="l" rtl="0" eaLnBrk="1" fontAlgn="base" hangingPunct="1">
        <a:spcBef>
          <a:spcPct val="0"/>
        </a:spcBef>
        <a:spcAft>
          <a:spcPct val="0"/>
        </a:spcAft>
        <a:defRPr sz="4200">
          <a:solidFill>
            <a:schemeClr val="tx2"/>
          </a:solidFill>
          <a:latin typeface="Garamond" pitchFamily="18" charset="0"/>
        </a:defRPr>
      </a:lvl6pPr>
      <a:lvl7pPr marL="914400" algn="l" rtl="0" eaLnBrk="1" fontAlgn="base" hangingPunct="1">
        <a:spcBef>
          <a:spcPct val="0"/>
        </a:spcBef>
        <a:spcAft>
          <a:spcPct val="0"/>
        </a:spcAft>
        <a:defRPr sz="4200">
          <a:solidFill>
            <a:schemeClr val="tx2"/>
          </a:solidFill>
          <a:latin typeface="Garamond" pitchFamily="18" charset="0"/>
        </a:defRPr>
      </a:lvl7pPr>
      <a:lvl8pPr marL="1371600" algn="l" rtl="0" eaLnBrk="1" fontAlgn="base" hangingPunct="1">
        <a:spcBef>
          <a:spcPct val="0"/>
        </a:spcBef>
        <a:spcAft>
          <a:spcPct val="0"/>
        </a:spcAft>
        <a:defRPr sz="4200">
          <a:solidFill>
            <a:schemeClr val="tx2"/>
          </a:solidFill>
          <a:latin typeface="Garamond" pitchFamily="18" charset="0"/>
        </a:defRPr>
      </a:lvl8pPr>
      <a:lvl9pPr marL="1828800" algn="l" rtl="0" eaLnBrk="1" fontAlgn="base" hangingPunct="1">
        <a:spcBef>
          <a:spcPct val="0"/>
        </a:spcBef>
        <a:spcAft>
          <a:spcPct val="0"/>
        </a:spcAft>
        <a:defRPr sz="4200">
          <a:solidFill>
            <a:schemeClr val="tx2"/>
          </a:solidFill>
          <a:latin typeface="Garamond" pitchFamily="18" charset="0"/>
        </a:defRPr>
      </a:lvl9pPr>
    </p:titleStyle>
    <p:bodyStyle>
      <a:lvl1pPr marL="342900" indent="-342900" algn="l" rtl="0" eaLnBrk="1" fontAlgn="base" hangingPunct="1">
        <a:spcBef>
          <a:spcPct val="20000"/>
        </a:spcBef>
        <a:spcAft>
          <a:spcPct val="0"/>
        </a:spcAft>
        <a:buClr>
          <a:schemeClr val="accent1"/>
        </a:buClr>
        <a:buSzPct val="65000"/>
        <a:buFont typeface="Wingdings" pitchFamily="2" charset="2"/>
        <a:buChar char="n"/>
        <a:defRPr sz="3000">
          <a:solidFill>
            <a:schemeClr val="tx1"/>
          </a:solidFill>
          <a:latin typeface="+mn-lt"/>
          <a:ea typeface="+mn-ea"/>
          <a:cs typeface="+mn-cs"/>
        </a:defRPr>
      </a:lvl1pPr>
      <a:lvl2pPr marL="669925" indent="-325438" algn="l" rtl="0" eaLnBrk="1" fontAlgn="base" hangingPunct="1">
        <a:spcBef>
          <a:spcPct val="20000"/>
        </a:spcBef>
        <a:spcAft>
          <a:spcPct val="0"/>
        </a:spcAft>
        <a:buClr>
          <a:schemeClr val="accent2"/>
        </a:buClr>
        <a:buSzPct val="60000"/>
        <a:buFont typeface="Wingdings" pitchFamily="2" charset="2"/>
        <a:buChar char="q"/>
        <a:defRPr sz="2600">
          <a:solidFill>
            <a:schemeClr val="tx1"/>
          </a:solidFill>
          <a:latin typeface="+mn-lt"/>
        </a:defRPr>
      </a:lvl2pPr>
      <a:lvl3pPr marL="1022350" indent="-350838" algn="l" rtl="0" eaLnBrk="1" fontAlgn="base" hangingPunct="1">
        <a:spcBef>
          <a:spcPct val="20000"/>
        </a:spcBef>
        <a:spcAft>
          <a:spcPct val="0"/>
        </a:spcAft>
        <a:buClr>
          <a:schemeClr val="accent1"/>
        </a:buClr>
        <a:buSzPct val="65000"/>
        <a:buFont typeface="Wingdings" pitchFamily="2" charset="2"/>
        <a:buChar char="n"/>
        <a:defRPr sz="2200">
          <a:solidFill>
            <a:schemeClr val="tx1"/>
          </a:solidFill>
          <a:latin typeface="+mn-lt"/>
        </a:defRPr>
      </a:lvl3pPr>
      <a:lvl4pPr marL="1339850" indent="-315913" algn="l" rtl="0" eaLnBrk="1" fontAlgn="base" hangingPunct="1">
        <a:spcBef>
          <a:spcPct val="20000"/>
        </a:spcBef>
        <a:spcAft>
          <a:spcPct val="0"/>
        </a:spcAft>
        <a:buClr>
          <a:schemeClr val="accent2"/>
        </a:buClr>
        <a:buSzPct val="70000"/>
        <a:buFont typeface="Wingdings" pitchFamily="2" charset="2"/>
        <a:buChar char="q"/>
        <a:defRPr sz="2000">
          <a:solidFill>
            <a:schemeClr val="tx1"/>
          </a:solidFill>
          <a:latin typeface="+mn-lt"/>
        </a:defRPr>
      </a:lvl4pPr>
      <a:lvl5pPr marL="16811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5pPr>
      <a:lvl6pPr marL="21383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6pPr>
      <a:lvl7pPr marL="25955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7pPr>
      <a:lvl8pPr marL="30527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8pPr>
      <a:lvl9pPr marL="3509963" indent="-339725"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3"/>
          <p:cNvSpPr>
            <a:spLocks noGrp="1"/>
          </p:cNvSpPr>
          <p:nvPr>
            <p:ph type="ctrTitle"/>
          </p:nvPr>
        </p:nvSpPr>
        <p:spPr>
          <a:xfrm>
            <a:off x="762000" y="1295400"/>
            <a:ext cx="7623175" cy="1752600"/>
          </a:xfrm>
        </p:spPr>
        <p:txBody>
          <a:bodyPr/>
          <a:lstStyle/>
          <a:p>
            <a:pPr algn="ctr"/>
            <a:r>
              <a:rPr lang="en-US" sz="3200" dirty="0" smtClean="0">
                <a:effectLst>
                  <a:outerShdw blurRad="38100" dist="38100" dir="2700000" algn="tl">
                    <a:srgbClr val="000000">
                      <a:alpha val="43137"/>
                    </a:srgbClr>
                  </a:outerShdw>
                </a:effectLst>
                <a:latin typeface="Times New Roman" pitchFamily="18" charset="0"/>
                <a:cs typeface="Times New Roman" pitchFamily="18" charset="0"/>
              </a:rPr>
              <a:t>HEART-ATTACK PREDICTION USING MACHINE LEARNING </a:t>
            </a:r>
            <a:endParaRPr lang="en-IN" sz="3200" dirty="0" smtClean="0">
              <a:effectLst>
                <a:outerShdw blurRad="38100" dist="38100" dir="2700000" algn="tl">
                  <a:srgbClr val="000000">
                    <a:alpha val="43137"/>
                  </a:srgbClr>
                </a:outerShdw>
              </a:effectLst>
            </a:endParaRPr>
          </a:p>
        </p:txBody>
      </p:sp>
      <p:sp>
        <p:nvSpPr>
          <p:cNvPr id="6147" name="Subtitle 4"/>
          <p:cNvSpPr>
            <a:spLocks noGrp="1"/>
          </p:cNvSpPr>
          <p:nvPr>
            <p:ph type="subTitle" idx="1"/>
          </p:nvPr>
        </p:nvSpPr>
        <p:spPr>
          <a:xfrm>
            <a:off x="685800" y="4114800"/>
            <a:ext cx="7848600" cy="1676400"/>
          </a:xfrm>
        </p:spPr>
        <p:txBody>
          <a:bodyPr>
            <a:normAutofit fontScale="92500" lnSpcReduction="10000"/>
          </a:bodyPr>
          <a:lstStyle/>
          <a:p>
            <a:pPr eaLnBrk="1" hangingPunct="1"/>
            <a:r>
              <a:rPr lang="en-US" sz="2000" b="1" dirty="0" smtClean="0">
                <a:latin typeface="Times New Roman" pitchFamily="18" charset="0"/>
                <a:cs typeface="Times New Roman" pitchFamily="18" charset="0"/>
              </a:rPr>
              <a:t>Batch No: B-04				        Project Guide:</a:t>
            </a:r>
          </a:p>
          <a:p>
            <a:pPr eaLnBrk="1" hangingPunct="1"/>
            <a:r>
              <a:rPr lang="en-US" sz="1600" dirty="0" err="1" smtClean="0">
                <a:latin typeface="Times New Roman" pitchFamily="18" charset="0"/>
                <a:cs typeface="Times New Roman" pitchFamily="18" charset="0"/>
              </a:rPr>
              <a:t>N.Monaj</a:t>
            </a:r>
            <a:r>
              <a:rPr lang="en-US" sz="1600" dirty="0" smtClean="0">
                <a:latin typeface="Times New Roman" pitchFamily="18" charset="0"/>
                <a:cs typeface="Times New Roman" pitchFamily="18" charset="0"/>
              </a:rPr>
              <a:t>	                 (164G1A0561)                                         </a:t>
            </a:r>
            <a:r>
              <a:rPr lang="en-US" sz="1600" dirty="0" err="1" smtClean="0">
                <a:latin typeface="Times New Roman" pitchFamily="18" charset="0"/>
                <a:cs typeface="Times New Roman" pitchFamily="18" charset="0"/>
              </a:rPr>
              <a:t>Mr.C</a:t>
            </a:r>
            <a:r>
              <a:rPr lang="en-US" sz="1600" dirty="0" smtClean="0">
                <a:latin typeface="Times New Roman" pitchFamily="18" charset="0"/>
                <a:cs typeface="Times New Roman" pitchFamily="18" charset="0"/>
              </a:rPr>
              <a:t>. </a:t>
            </a:r>
            <a:r>
              <a:rPr lang="en-US" sz="1600" dirty="0" err="1" smtClean="0">
                <a:latin typeface="Times New Roman" pitchFamily="18" charset="0"/>
                <a:cs typeface="Times New Roman" pitchFamily="18" charset="0"/>
              </a:rPr>
              <a:t>Sudheer</a:t>
            </a:r>
            <a:r>
              <a:rPr lang="en-US" sz="1600" dirty="0" smtClean="0">
                <a:latin typeface="Times New Roman" pitchFamily="18" charset="0"/>
                <a:cs typeface="Times New Roman" pitchFamily="18" charset="0"/>
              </a:rPr>
              <a:t> Kumar, </a:t>
            </a:r>
            <a:r>
              <a:rPr lang="en-US" sz="1300" dirty="0" smtClean="0">
                <a:latin typeface="Times New Roman" pitchFamily="18" charset="0"/>
                <a:cs typeface="Times New Roman" pitchFamily="18" charset="0"/>
              </a:rPr>
              <a:t>M.Tech.</a:t>
            </a:r>
            <a:endParaRPr lang="en-US" sz="1300" baseline="-25000" dirty="0" smtClean="0">
              <a:latin typeface="Times New Roman" pitchFamily="18" charset="0"/>
              <a:cs typeface="Times New Roman" pitchFamily="18" charset="0"/>
            </a:endParaRPr>
          </a:p>
          <a:p>
            <a:r>
              <a:rPr lang="en-US" sz="1600" dirty="0" err="1" smtClean="0">
                <a:latin typeface="Times New Roman" pitchFamily="18" charset="0"/>
                <a:cs typeface="Times New Roman" pitchFamily="18" charset="0"/>
              </a:rPr>
              <a:t>Y.Premalatha</a:t>
            </a:r>
            <a:r>
              <a:rPr lang="en-US" sz="1600" dirty="0" smtClean="0">
                <a:latin typeface="Times New Roman" pitchFamily="18" charset="0"/>
                <a:cs typeface="Times New Roman" pitchFamily="18" charset="0"/>
              </a:rPr>
              <a:t>               (164G1A0570)                                              Assistant Professor`.</a:t>
            </a:r>
          </a:p>
          <a:p>
            <a:r>
              <a:rPr lang="en-US" sz="1600" dirty="0" err="1" smtClean="0">
                <a:latin typeface="Times New Roman" pitchFamily="18" charset="0"/>
                <a:cs typeface="Times New Roman" pitchFamily="18" charset="0"/>
              </a:rPr>
              <a:t>V.Yuva</a:t>
            </a:r>
            <a:r>
              <a:rPr lang="en-US" sz="1600" dirty="0" smtClean="0">
                <a:latin typeface="Times New Roman" pitchFamily="18" charset="0"/>
                <a:cs typeface="Times New Roman" pitchFamily="18" charset="0"/>
              </a:rPr>
              <a:t> </a:t>
            </a:r>
            <a:r>
              <a:rPr lang="en-US" sz="1600" dirty="0" err="1" smtClean="0">
                <a:latin typeface="Times New Roman" pitchFamily="18" charset="0"/>
                <a:cs typeface="Times New Roman" pitchFamily="18" charset="0"/>
              </a:rPr>
              <a:t>sree</a:t>
            </a:r>
            <a:r>
              <a:rPr lang="en-US" sz="1600" dirty="0" smtClean="0">
                <a:latin typeface="Times New Roman" pitchFamily="18" charset="0"/>
                <a:cs typeface="Times New Roman" pitchFamily="18" charset="0"/>
              </a:rPr>
              <a:t>                 (164G1A05B9)</a:t>
            </a:r>
          </a:p>
          <a:p>
            <a:r>
              <a:rPr lang="en-IN" sz="1600" dirty="0" err="1" smtClean="0">
                <a:latin typeface="Times New Roman" pitchFamily="18" charset="0"/>
                <a:cs typeface="Times New Roman" pitchFamily="18" charset="0"/>
              </a:rPr>
              <a:t>B.Yogi</a:t>
            </a:r>
            <a:r>
              <a:rPr lang="en-IN" sz="1600" dirty="0" smtClean="0">
                <a:latin typeface="Times New Roman" pitchFamily="18" charset="0"/>
                <a:cs typeface="Times New Roman" pitchFamily="18" charset="0"/>
              </a:rPr>
              <a:t> </a:t>
            </a:r>
            <a:r>
              <a:rPr lang="en-IN" sz="1600" dirty="0" err="1" smtClean="0">
                <a:latin typeface="Times New Roman" pitchFamily="18" charset="0"/>
                <a:cs typeface="Times New Roman" pitchFamily="18" charset="0"/>
              </a:rPr>
              <a:t>vallabh</a:t>
            </a:r>
            <a:r>
              <a:rPr lang="en-IN" sz="1600" dirty="0" smtClean="0">
                <a:latin typeface="Times New Roman" pitchFamily="18" charset="0"/>
                <a:cs typeface="Times New Roman" pitchFamily="18" charset="0"/>
              </a:rPr>
              <a:t> </a:t>
            </a:r>
            <a:r>
              <a:rPr lang="en-IN" sz="1600" dirty="0" err="1" smtClean="0">
                <a:latin typeface="Times New Roman" pitchFamily="18" charset="0"/>
                <a:cs typeface="Times New Roman" pitchFamily="18" charset="0"/>
              </a:rPr>
              <a:t>gowd</a:t>
            </a:r>
            <a:r>
              <a:rPr lang="en-IN" sz="1600" dirty="0" smtClean="0">
                <a:latin typeface="Times New Roman" pitchFamily="18" charset="0"/>
                <a:cs typeface="Times New Roman" pitchFamily="18" charset="0"/>
              </a:rPr>
              <a:t>   (164G1A05C0</a:t>
            </a:r>
            <a:r>
              <a:rPr lang="en-IN" sz="1600" dirty="0" smtClean="0">
                <a:latin typeface="Times New Roman" pitchFamily="18" charset="0"/>
                <a:cs typeface="Times New Roman" pitchFamily="18" charset="0"/>
              </a:rPr>
              <a:t>)</a:t>
            </a:r>
          </a:p>
          <a:p>
            <a:r>
              <a:rPr lang="en-IN" sz="1600" dirty="0" err="1" smtClean="0">
                <a:latin typeface="Times New Roman" pitchFamily="18" charset="0"/>
                <a:cs typeface="Times New Roman" pitchFamily="18" charset="0"/>
              </a:rPr>
              <a:t>Githublink</a:t>
            </a:r>
            <a:r>
              <a:rPr lang="en-IN" sz="1600" dirty="0" smtClean="0">
                <a:latin typeface="Times New Roman" pitchFamily="18" charset="0"/>
                <a:cs typeface="Times New Roman" pitchFamily="18" charset="0"/>
              </a:rPr>
              <a:t>:</a:t>
            </a:r>
            <a:endParaRPr lang="en-IN" sz="1600" dirty="0" smtClean="0">
              <a:latin typeface="Times New Roman" pitchFamily="18" charset="0"/>
              <a:cs typeface="Times New Roman" pitchFamily="18" charset="0"/>
            </a:endParaRPr>
          </a:p>
          <a:p>
            <a:pPr eaLnBrk="1" hangingPunct="1"/>
            <a:endParaRPr lang="en-US" sz="1600" dirty="0" smtClean="0">
              <a:latin typeface="Times New Roman" pitchFamily="18" charset="0"/>
              <a:cs typeface="Times New Roman" pitchFamily="18" charset="0"/>
            </a:endParaRPr>
          </a:p>
        </p:txBody>
      </p:sp>
      <p:sp>
        <p:nvSpPr>
          <p:cNvPr id="6148" name="TextBox 5"/>
          <p:cNvSpPr txBox="1">
            <a:spLocks noChangeArrowheads="1"/>
          </p:cNvSpPr>
          <p:nvPr/>
        </p:nvSpPr>
        <p:spPr bwMode="auto">
          <a:xfrm>
            <a:off x="1447800" y="5967412"/>
            <a:ext cx="7086600" cy="1016000"/>
          </a:xfrm>
          <a:prstGeom prst="rect">
            <a:avLst/>
          </a:prstGeom>
          <a:noFill/>
          <a:ln w="9525">
            <a:noFill/>
            <a:miter lim="800000"/>
            <a:headEnd/>
            <a:tailEnd/>
          </a:ln>
        </p:spPr>
        <p:txBody>
          <a:bodyPr>
            <a:spAutoFit/>
          </a:bodyPr>
          <a:lstStyle/>
          <a:p>
            <a:pPr algn="ctr"/>
            <a:r>
              <a:rPr lang="en-US" sz="2400" b="1" dirty="0" smtClean="0"/>
              <a:t>Srinivasa </a:t>
            </a:r>
            <a:r>
              <a:rPr lang="en-US" sz="2400" b="1" dirty="0"/>
              <a:t>Ramanujan Institute of Technology</a:t>
            </a:r>
          </a:p>
          <a:p>
            <a:pPr algn="ctr"/>
            <a:r>
              <a:rPr lang="en-US" b="1" dirty="0"/>
              <a:t>Department of Computer Science &amp; Engineering</a:t>
            </a:r>
          </a:p>
          <a:p>
            <a:endParaRPr lang="en-US" dirty="0"/>
          </a:p>
        </p:txBody>
      </p:sp>
      <p:pic>
        <p:nvPicPr>
          <p:cNvPr id="6149" name="Picture 2"/>
          <p:cNvPicPr>
            <a:picLocks noChangeAspect="1" noChangeArrowheads="1"/>
          </p:cNvPicPr>
          <p:nvPr/>
        </p:nvPicPr>
        <p:blipFill>
          <a:blip r:embed="rId3"/>
          <a:srcRect/>
          <a:stretch>
            <a:fillRect/>
          </a:stretch>
        </p:blipFill>
        <p:spPr bwMode="auto">
          <a:xfrm>
            <a:off x="685800" y="5929312"/>
            <a:ext cx="958850" cy="814388"/>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xmlns="" Requires="p14">
      <p:transition spd="slow" p14:dur="2000" advTm="4000">
        <p14:gallery dir="l"/>
      </p:transition>
    </mc:Choice>
    <mc:Fallback>
      <p:transition spd="slow" advTm="4000">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Data Classification</a:t>
            </a:r>
            <a:endParaRPr lang="en-US" dirty="0"/>
          </a:p>
        </p:txBody>
      </p:sp>
      <p:sp>
        <p:nvSpPr>
          <p:cNvPr id="5" name="Text Placeholder 4"/>
          <p:cNvSpPr>
            <a:spLocks noGrp="1"/>
          </p:cNvSpPr>
          <p:nvPr>
            <p:ph type="body" idx="1"/>
          </p:nvPr>
        </p:nvSpPr>
        <p:spPr/>
        <p:txBody>
          <a:bodyPr/>
          <a:lstStyle/>
          <a:p>
            <a:r>
              <a:rPr lang="en-US" dirty="0" smtClean="0"/>
              <a:t>Linear data</a:t>
            </a:r>
            <a:endParaRPr lang="en-US" dirty="0"/>
          </a:p>
        </p:txBody>
      </p:sp>
      <p:pic>
        <p:nvPicPr>
          <p:cNvPr id="9" name="Content Placeholder 8" descr="sv1.png"/>
          <p:cNvPicPr>
            <a:picLocks noGrp="1" noChangeAspect="1"/>
          </p:cNvPicPr>
          <p:nvPr>
            <p:ph sz="half" idx="2"/>
          </p:nvPr>
        </p:nvPicPr>
        <p:blipFill>
          <a:blip r:embed="rId2"/>
          <a:stretch>
            <a:fillRect/>
          </a:stretch>
        </p:blipFill>
        <p:spPr>
          <a:xfrm>
            <a:off x="824706" y="3459956"/>
            <a:ext cx="3305175" cy="1381125"/>
          </a:xfrm>
        </p:spPr>
      </p:pic>
      <p:sp>
        <p:nvSpPr>
          <p:cNvPr id="7" name="Text Placeholder 6"/>
          <p:cNvSpPr>
            <a:spLocks noGrp="1"/>
          </p:cNvSpPr>
          <p:nvPr>
            <p:ph type="body" sz="quarter" idx="3"/>
          </p:nvPr>
        </p:nvSpPr>
        <p:spPr/>
        <p:txBody>
          <a:bodyPr/>
          <a:lstStyle/>
          <a:p>
            <a:r>
              <a:rPr lang="en-US" dirty="0" smtClean="0"/>
              <a:t>Non-Linear data</a:t>
            </a:r>
            <a:endParaRPr lang="en-US" dirty="0"/>
          </a:p>
        </p:txBody>
      </p:sp>
      <p:pic>
        <p:nvPicPr>
          <p:cNvPr id="10" name="Content Placeholder 9" descr="ker.jpg"/>
          <p:cNvPicPr>
            <a:picLocks noGrp="1" noChangeAspect="1"/>
          </p:cNvPicPr>
          <p:nvPr>
            <p:ph sz="quarter" idx="4"/>
          </p:nvPr>
        </p:nvPicPr>
        <p:blipFill>
          <a:blip r:embed="rId3" cstate="print"/>
          <a:stretch>
            <a:fillRect/>
          </a:stretch>
        </p:blipFill>
        <p:spPr>
          <a:xfrm>
            <a:off x="4645025" y="3062802"/>
            <a:ext cx="4041775" cy="2175433"/>
          </a:xfrm>
        </p:spPr>
      </p:pic>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Admin Module</a:t>
            </a:r>
            <a:endParaRPr lang="en-US" dirty="0"/>
          </a:p>
        </p:txBody>
      </p:sp>
      <p:sp>
        <p:nvSpPr>
          <p:cNvPr id="8" name="Content Placeholder 7"/>
          <p:cNvSpPr>
            <a:spLocks noGrp="1"/>
          </p:cNvSpPr>
          <p:nvPr>
            <p:ph idx="1"/>
          </p:nvPr>
        </p:nvSpPr>
        <p:spPr/>
        <p:txBody>
          <a:bodyPr/>
          <a:lstStyle/>
          <a:p>
            <a:pPr marL="342900" lvl="4" indent="-342900">
              <a:buSzPct val="65000"/>
              <a:buFont typeface="Wingdings" pitchFamily="2" charset="2"/>
              <a:buChar char="n"/>
            </a:pPr>
            <a:r>
              <a:rPr lang="en-IN" sz="1800" dirty="0" smtClean="0">
                <a:latin typeface="Times New Roman" pitchFamily="18" charset="0"/>
                <a:cs typeface="Times New Roman" pitchFamily="18" charset="0"/>
              </a:rPr>
              <a:t>Admin views all the patients details and their attribute values such as Age, Gender, Chest pain, Resting BP, serum </a:t>
            </a:r>
            <a:r>
              <a:rPr lang="en-IN" sz="1800" dirty="0" err="1" smtClean="0">
                <a:latin typeface="Times New Roman" pitchFamily="18" charset="0"/>
                <a:cs typeface="Times New Roman" pitchFamily="18" charset="0"/>
              </a:rPr>
              <a:t>Cholesterol,Fasting</a:t>
            </a:r>
            <a:r>
              <a:rPr lang="en-IN" sz="1800" dirty="0" smtClean="0">
                <a:latin typeface="Times New Roman" pitchFamily="18" charset="0"/>
                <a:cs typeface="Times New Roman" pitchFamily="18" charset="0"/>
              </a:rPr>
              <a:t> Blood </a:t>
            </a:r>
            <a:r>
              <a:rPr lang="en-IN" sz="1800" dirty="0" err="1" smtClean="0">
                <a:latin typeface="Times New Roman" pitchFamily="18" charset="0"/>
                <a:cs typeface="Times New Roman" pitchFamily="18" charset="0"/>
              </a:rPr>
              <a:t>Sugar,Resting</a:t>
            </a:r>
            <a:r>
              <a:rPr lang="en-IN" sz="1800" dirty="0" smtClean="0">
                <a:latin typeface="Times New Roman" pitchFamily="18" charset="0"/>
                <a:cs typeface="Times New Roman" pitchFamily="18" charset="0"/>
              </a:rPr>
              <a:t> </a:t>
            </a:r>
            <a:r>
              <a:rPr lang="en-IN" sz="1800" dirty="0" err="1" smtClean="0">
                <a:latin typeface="Times New Roman" pitchFamily="18" charset="0"/>
                <a:cs typeface="Times New Roman" pitchFamily="18" charset="0"/>
              </a:rPr>
              <a:t>Electrocariographic</a:t>
            </a:r>
            <a:r>
              <a:rPr lang="en-IN" sz="1800" dirty="0" smtClean="0">
                <a:latin typeface="Times New Roman" pitchFamily="18" charset="0"/>
                <a:cs typeface="Times New Roman" pitchFamily="18" charset="0"/>
              </a:rPr>
              <a:t> Result(ECG),Maximum Heart </a:t>
            </a:r>
            <a:r>
              <a:rPr lang="en-IN" sz="1800" dirty="0" err="1" smtClean="0">
                <a:latin typeface="Times New Roman" pitchFamily="18" charset="0"/>
                <a:cs typeface="Times New Roman" pitchFamily="18" charset="0"/>
              </a:rPr>
              <a:t>Rate,Exercise</a:t>
            </a:r>
            <a:r>
              <a:rPr lang="en-IN" sz="1800" dirty="0" smtClean="0">
                <a:latin typeface="Times New Roman" pitchFamily="18" charset="0"/>
                <a:cs typeface="Times New Roman" pitchFamily="18" charset="0"/>
              </a:rPr>
              <a:t> Induced </a:t>
            </a:r>
            <a:r>
              <a:rPr lang="en-IN" sz="1800" dirty="0" err="1" smtClean="0">
                <a:latin typeface="Times New Roman" pitchFamily="18" charset="0"/>
                <a:cs typeface="Times New Roman" pitchFamily="18" charset="0"/>
              </a:rPr>
              <a:t>Angina,Slope</a:t>
            </a:r>
            <a:r>
              <a:rPr lang="en-IN" sz="1800" dirty="0" smtClean="0">
                <a:latin typeface="Times New Roman" pitchFamily="18" charset="0"/>
                <a:cs typeface="Times New Roman" pitchFamily="18" charset="0"/>
              </a:rPr>
              <a:t> of Peak Exercise ST </a:t>
            </a:r>
            <a:r>
              <a:rPr lang="en-IN" sz="1800" dirty="0" err="1" smtClean="0">
                <a:latin typeface="Times New Roman" pitchFamily="18" charset="0"/>
                <a:cs typeface="Times New Roman" pitchFamily="18" charset="0"/>
              </a:rPr>
              <a:t>segment,Number</a:t>
            </a:r>
            <a:r>
              <a:rPr lang="en-IN" sz="1800" dirty="0" smtClean="0">
                <a:latin typeface="Times New Roman" pitchFamily="18" charset="0"/>
                <a:cs typeface="Times New Roman" pitchFamily="18" charset="0"/>
              </a:rPr>
              <a:t> of Major Vessels </a:t>
            </a:r>
            <a:r>
              <a:rPr lang="en-IN" sz="1800" dirty="0" err="1" smtClean="0">
                <a:latin typeface="Times New Roman" pitchFamily="18" charset="0"/>
                <a:cs typeface="Times New Roman" pitchFamily="18" charset="0"/>
              </a:rPr>
              <a:t>colored</a:t>
            </a:r>
            <a:r>
              <a:rPr lang="en-IN" sz="1800" dirty="0" smtClean="0">
                <a:latin typeface="Times New Roman" pitchFamily="18" charset="0"/>
                <a:cs typeface="Times New Roman" pitchFamily="18" charset="0"/>
              </a:rPr>
              <a:t> by </a:t>
            </a:r>
            <a:r>
              <a:rPr lang="en-IN" sz="1800" dirty="0" err="1" smtClean="0">
                <a:latin typeface="Times New Roman" pitchFamily="18" charset="0"/>
                <a:cs typeface="Times New Roman" pitchFamily="18" charset="0"/>
              </a:rPr>
              <a:t>Flourosopy,Thalium</a:t>
            </a:r>
            <a:r>
              <a:rPr lang="en-IN" sz="1800" dirty="0" smtClean="0">
                <a:latin typeface="Times New Roman" pitchFamily="18" charset="0"/>
                <a:cs typeface="Times New Roman" pitchFamily="18" charset="0"/>
              </a:rPr>
              <a:t> Scan Results</a:t>
            </a:r>
            <a:r>
              <a:rPr lang="en-IN" sz="1800" dirty="0" smtClean="0"/>
              <a:t>.</a:t>
            </a:r>
          </a:p>
          <a:p>
            <a:pPr marL="342900" lvl="4" indent="-342900">
              <a:buSzPct val="65000"/>
              <a:buNone/>
            </a:pPr>
            <a:endParaRPr lang="en-IN" sz="1800" dirty="0" smtClean="0">
              <a:latin typeface="Times New Roman" pitchFamily="18" charset="0"/>
              <a:cs typeface="Times New Roman" pitchFamily="18" charset="0"/>
            </a:endParaRPr>
          </a:p>
          <a:p>
            <a:r>
              <a:rPr lang="en-IN" sz="1800" dirty="0" smtClean="0">
                <a:latin typeface="Times New Roman" pitchFamily="18" charset="0"/>
                <a:cs typeface="Times New Roman" pitchFamily="18" charset="0"/>
              </a:rPr>
              <a:t>The prediction details of each patient also maintained under admin.</a:t>
            </a:r>
          </a:p>
          <a:p>
            <a:endParaRPr lang="en-IN" sz="1800" dirty="0" smtClean="0">
              <a:latin typeface="Times New Roman" pitchFamily="18" charset="0"/>
              <a:cs typeface="Times New Roman" pitchFamily="18" charset="0"/>
            </a:endParaRPr>
          </a:p>
          <a:p>
            <a:r>
              <a:rPr lang="en-IN" sz="1800" dirty="0" smtClean="0">
                <a:latin typeface="Times New Roman" pitchFamily="18" charset="0"/>
                <a:cs typeface="Times New Roman" pitchFamily="18" charset="0"/>
              </a:rPr>
              <a:t>The whole data is maintained by the admin and can be analysed based on the need.</a:t>
            </a:r>
          </a:p>
          <a:p>
            <a:pPr>
              <a:buNone/>
            </a:pPr>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Output</a:t>
            </a:r>
            <a:endParaRPr lang="en-US" dirty="0"/>
          </a:p>
        </p:txBody>
      </p:sp>
      <p:sp>
        <p:nvSpPr>
          <p:cNvPr id="3" name="Content Placeholder 2"/>
          <p:cNvSpPr>
            <a:spLocks noGrp="1"/>
          </p:cNvSpPr>
          <p:nvPr>
            <p:ph idx="1"/>
          </p:nvPr>
        </p:nvSpPr>
        <p:spPr/>
        <p:txBody>
          <a:bodyPr/>
          <a:lstStyle/>
          <a:p>
            <a:pPr>
              <a:buFont typeface="Wingdings" pitchFamily="2" charset="2"/>
              <a:buChar char="Ø"/>
            </a:pPr>
            <a:r>
              <a:rPr lang="en-US" sz="2000" dirty="0" smtClean="0">
                <a:latin typeface="Times New Roman" pitchFamily="18" charset="0"/>
                <a:cs typeface="Times New Roman" pitchFamily="18" charset="0"/>
              </a:rPr>
              <a:t>Login.</a:t>
            </a:r>
          </a:p>
          <a:p>
            <a:pPr>
              <a:buFont typeface="Wingdings" pitchFamily="2" charset="2"/>
              <a:buChar char="Ø"/>
            </a:pPr>
            <a:r>
              <a:rPr lang="en-US" sz="2000" dirty="0" smtClean="0">
                <a:latin typeface="Times New Roman" pitchFamily="18" charset="0"/>
                <a:cs typeface="Times New Roman" pitchFamily="18" charset="0"/>
              </a:rPr>
              <a:t>About.</a:t>
            </a:r>
          </a:p>
          <a:p>
            <a:pPr>
              <a:buFont typeface="Wingdings" pitchFamily="2" charset="2"/>
              <a:buChar char="Ø"/>
            </a:pPr>
            <a:r>
              <a:rPr lang="en-US" sz="2000" dirty="0" smtClean="0">
                <a:latin typeface="Times New Roman" pitchFamily="18" charset="0"/>
                <a:cs typeface="Times New Roman" pitchFamily="18" charset="0"/>
              </a:rPr>
              <a:t>Signup.</a:t>
            </a:r>
          </a:p>
          <a:p>
            <a:pPr>
              <a:buFont typeface="Wingdings" pitchFamily="2" charset="2"/>
              <a:buChar char="Ø"/>
            </a:pPr>
            <a:r>
              <a:rPr lang="en-US" sz="2000" dirty="0" smtClean="0">
                <a:latin typeface="Times New Roman" pitchFamily="18" charset="0"/>
                <a:cs typeface="Times New Roman" pitchFamily="18" charset="0"/>
              </a:rPr>
              <a:t>Person details.</a:t>
            </a:r>
          </a:p>
          <a:p>
            <a:pPr>
              <a:buFont typeface="Wingdings" pitchFamily="2" charset="2"/>
              <a:buChar char="Ø"/>
            </a:pPr>
            <a:r>
              <a:rPr lang="en-US" sz="2000" dirty="0" smtClean="0">
                <a:latin typeface="Times New Roman" pitchFamily="18" charset="0"/>
                <a:cs typeface="Times New Roman" pitchFamily="18" charset="0"/>
              </a:rPr>
              <a:t>Predictions.</a:t>
            </a:r>
          </a:p>
          <a:p>
            <a:pPr>
              <a:buFont typeface="Wingdings" pitchFamily="2" charset="2"/>
              <a:buChar char="Ø"/>
            </a:pPr>
            <a:r>
              <a:rPr lang="en-US" sz="2000" dirty="0" smtClean="0">
                <a:latin typeface="Times New Roman" pitchFamily="18" charset="0"/>
                <a:cs typeface="Times New Roman" pitchFamily="18" charset="0"/>
              </a:rPr>
              <a:t>Profile.</a:t>
            </a:r>
          </a:p>
          <a:p>
            <a:pPr>
              <a:buFont typeface="Wingdings" pitchFamily="2" charset="2"/>
              <a:buChar char="Ø"/>
            </a:pPr>
            <a:r>
              <a:rPr lang="en-US" sz="2000" dirty="0" smtClean="0">
                <a:latin typeface="Times New Roman" pitchFamily="18" charset="0"/>
                <a:cs typeface="Times New Roman" pitchFamily="18" charset="0"/>
              </a:rPr>
              <a:t>Admin.</a:t>
            </a:r>
          </a:p>
          <a:p>
            <a:pPr>
              <a:buFont typeface="Wingdings" pitchFamily="2" charset="2"/>
              <a:buChar char="Ø"/>
            </a:pPr>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Login</a:t>
            </a:r>
            <a:endParaRPr lang="en-US" dirty="0"/>
          </a:p>
        </p:txBody>
      </p:sp>
      <p:pic>
        <p:nvPicPr>
          <p:cNvPr id="4" name="Content Placeholder 3" descr="login.PNG"/>
          <p:cNvPicPr>
            <a:picLocks noGrp="1" noChangeAspect="1"/>
          </p:cNvPicPr>
          <p:nvPr>
            <p:ph idx="1"/>
          </p:nvPr>
        </p:nvPicPr>
        <p:blipFill>
          <a:blip r:embed="rId2"/>
          <a:stretch>
            <a:fillRect/>
          </a:stretch>
        </p:blipFill>
        <p:spPr>
          <a:xfrm>
            <a:off x="457200" y="1952361"/>
            <a:ext cx="8229600" cy="3826403"/>
          </a:xfrm>
        </p:spPr>
      </p:pic>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About</a:t>
            </a:r>
            <a:endParaRPr lang="en-US" dirty="0"/>
          </a:p>
        </p:txBody>
      </p:sp>
      <p:pic>
        <p:nvPicPr>
          <p:cNvPr id="7" name="Content Placeholder 6" descr="about-1.PNG"/>
          <p:cNvPicPr>
            <a:picLocks noGrp="1" noChangeAspect="1"/>
          </p:cNvPicPr>
          <p:nvPr>
            <p:ph sz="half" idx="1"/>
          </p:nvPr>
        </p:nvPicPr>
        <p:blipFill>
          <a:blip r:embed="rId2" cstate="print"/>
          <a:stretch>
            <a:fillRect/>
          </a:stretch>
        </p:blipFill>
        <p:spPr>
          <a:xfrm>
            <a:off x="457200" y="2926204"/>
            <a:ext cx="4038600" cy="1878716"/>
          </a:xfrm>
        </p:spPr>
      </p:pic>
      <p:pic>
        <p:nvPicPr>
          <p:cNvPr id="6" name="Content Placeholder 5" descr="ab-2.PNG"/>
          <p:cNvPicPr>
            <a:picLocks noGrp="1" noChangeAspect="1"/>
          </p:cNvPicPr>
          <p:nvPr>
            <p:ph sz="half" idx="2"/>
          </p:nvPr>
        </p:nvPicPr>
        <p:blipFill>
          <a:blip r:embed="rId3" cstate="print"/>
          <a:stretch>
            <a:fillRect/>
          </a:stretch>
        </p:blipFill>
        <p:spPr>
          <a:xfrm>
            <a:off x="4648200" y="2834287"/>
            <a:ext cx="4038600" cy="2062551"/>
          </a:xfrm>
        </p:spPr>
      </p:pic>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t>
            </a:r>
            <a:endParaRPr lang="en-US" dirty="0"/>
          </a:p>
        </p:txBody>
      </p:sp>
      <p:pic>
        <p:nvPicPr>
          <p:cNvPr id="5" name="Content Placeholder 4" descr="about-3.PNG"/>
          <p:cNvPicPr>
            <a:picLocks noGrp="1" noChangeAspect="1"/>
          </p:cNvPicPr>
          <p:nvPr>
            <p:ph sz="half" idx="1"/>
          </p:nvPr>
        </p:nvPicPr>
        <p:blipFill>
          <a:blip r:embed="rId2" cstate="print"/>
          <a:stretch>
            <a:fillRect/>
          </a:stretch>
        </p:blipFill>
        <p:spPr>
          <a:xfrm>
            <a:off x="457200" y="2921575"/>
            <a:ext cx="4038600" cy="1887974"/>
          </a:xfrm>
        </p:spPr>
      </p:pic>
      <p:pic>
        <p:nvPicPr>
          <p:cNvPr id="6" name="Content Placeholder 5" descr="about-4.PNG"/>
          <p:cNvPicPr>
            <a:picLocks noGrp="1" noChangeAspect="1"/>
          </p:cNvPicPr>
          <p:nvPr>
            <p:ph sz="half" idx="2"/>
          </p:nvPr>
        </p:nvPicPr>
        <p:blipFill>
          <a:blip r:embed="rId3" cstate="print"/>
          <a:stretch>
            <a:fillRect/>
          </a:stretch>
        </p:blipFill>
        <p:spPr>
          <a:xfrm>
            <a:off x="4648200" y="2867273"/>
            <a:ext cx="4038600" cy="1996579"/>
          </a:xfrm>
        </p:spPr>
      </p:pic>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Signup</a:t>
            </a:r>
            <a:endParaRPr lang="en-US" dirty="0"/>
          </a:p>
        </p:txBody>
      </p:sp>
      <p:pic>
        <p:nvPicPr>
          <p:cNvPr id="6" name="Content Placeholder 5" descr="signup.PNG"/>
          <p:cNvPicPr>
            <a:picLocks noGrp="1" noChangeAspect="1"/>
          </p:cNvPicPr>
          <p:nvPr>
            <p:ph idx="1"/>
          </p:nvPr>
        </p:nvPicPr>
        <p:blipFill>
          <a:blip r:embed="rId2"/>
          <a:stretch>
            <a:fillRect/>
          </a:stretch>
        </p:blipFill>
        <p:spPr>
          <a:xfrm>
            <a:off x="457200" y="2069685"/>
            <a:ext cx="8229600" cy="3591754"/>
          </a:xfrm>
        </p:spPr>
      </p:pic>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Profile</a:t>
            </a:r>
            <a:endParaRPr lang="en-US" dirty="0"/>
          </a:p>
        </p:txBody>
      </p:sp>
      <p:pic>
        <p:nvPicPr>
          <p:cNvPr id="4" name="Content Placeholder 3" descr="profile.PNG"/>
          <p:cNvPicPr>
            <a:picLocks noGrp="1" noChangeAspect="1"/>
          </p:cNvPicPr>
          <p:nvPr>
            <p:ph idx="1"/>
          </p:nvPr>
        </p:nvPicPr>
        <p:blipFill>
          <a:blip r:embed="rId2"/>
          <a:stretch>
            <a:fillRect/>
          </a:stretch>
        </p:blipFill>
        <p:spPr>
          <a:xfrm>
            <a:off x="457200" y="1960174"/>
            <a:ext cx="8229600" cy="3810777"/>
          </a:xfrm>
        </p:spPr>
      </p:pic>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Person Details</a:t>
            </a:r>
            <a:endParaRPr lang="en-US" dirty="0"/>
          </a:p>
        </p:txBody>
      </p:sp>
      <p:pic>
        <p:nvPicPr>
          <p:cNvPr id="6" name="Content Placeholder 5" descr="perdetails.PNG"/>
          <p:cNvPicPr>
            <a:picLocks noGrp="1" noChangeAspect="1"/>
          </p:cNvPicPr>
          <p:nvPr>
            <p:ph idx="1"/>
          </p:nvPr>
        </p:nvPicPr>
        <p:blipFill>
          <a:blip r:embed="rId2"/>
          <a:stretch>
            <a:fillRect/>
          </a:stretch>
        </p:blipFill>
        <p:spPr>
          <a:xfrm>
            <a:off x="457200" y="1838399"/>
            <a:ext cx="8229600" cy="4054327"/>
          </a:xfrm>
        </p:spPr>
      </p:pic>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Predictions</a:t>
            </a:r>
            <a:endParaRPr lang="en-US" dirty="0"/>
          </a:p>
        </p:txBody>
      </p:sp>
      <p:sp>
        <p:nvSpPr>
          <p:cNvPr id="8" name="Text Placeholder 7"/>
          <p:cNvSpPr>
            <a:spLocks noGrp="1"/>
          </p:cNvSpPr>
          <p:nvPr>
            <p:ph type="body" idx="1"/>
          </p:nvPr>
        </p:nvSpPr>
        <p:spPr/>
        <p:txBody>
          <a:bodyPr/>
          <a:lstStyle/>
          <a:p>
            <a:r>
              <a:rPr lang="en-US" dirty="0" smtClean="0"/>
              <a:t>Heart Attack</a:t>
            </a:r>
            <a:endParaRPr lang="en-US" dirty="0"/>
          </a:p>
        </p:txBody>
      </p:sp>
      <p:sp>
        <p:nvSpPr>
          <p:cNvPr id="9" name="Text Placeholder 8"/>
          <p:cNvSpPr>
            <a:spLocks noGrp="1"/>
          </p:cNvSpPr>
          <p:nvPr>
            <p:ph type="body" sz="quarter" idx="3"/>
          </p:nvPr>
        </p:nvSpPr>
        <p:spPr/>
        <p:txBody>
          <a:bodyPr/>
          <a:lstStyle/>
          <a:p>
            <a:r>
              <a:rPr lang="en-US" dirty="0" smtClean="0"/>
              <a:t>No Heart Attack</a:t>
            </a:r>
            <a:endParaRPr lang="en-US" dirty="0"/>
          </a:p>
        </p:txBody>
      </p:sp>
      <p:pic>
        <p:nvPicPr>
          <p:cNvPr id="12" name="Content Placeholder 11" descr="output-1.PNG"/>
          <p:cNvPicPr>
            <a:picLocks noGrp="1" noChangeAspect="1"/>
          </p:cNvPicPr>
          <p:nvPr>
            <p:ph sz="half" idx="2"/>
          </p:nvPr>
        </p:nvPicPr>
        <p:blipFill>
          <a:blip r:embed="rId2" cstate="print"/>
          <a:stretch>
            <a:fillRect/>
          </a:stretch>
        </p:blipFill>
        <p:spPr>
          <a:xfrm>
            <a:off x="457200" y="3381890"/>
            <a:ext cx="4040188" cy="1537257"/>
          </a:xfrm>
        </p:spPr>
      </p:pic>
      <p:pic>
        <p:nvPicPr>
          <p:cNvPr id="13" name="Content Placeholder 12" descr="output-2.PNG"/>
          <p:cNvPicPr>
            <a:picLocks noGrp="1" noChangeAspect="1"/>
          </p:cNvPicPr>
          <p:nvPr>
            <p:ph sz="quarter" idx="4"/>
          </p:nvPr>
        </p:nvPicPr>
        <p:blipFill>
          <a:blip r:embed="rId3" cstate="print"/>
          <a:stretch>
            <a:fillRect/>
          </a:stretch>
        </p:blipFill>
        <p:spPr>
          <a:xfrm>
            <a:off x="4645025" y="3407399"/>
            <a:ext cx="4041775" cy="1486239"/>
          </a:xfrm>
        </p:spPr>
      </p:pic>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a:t>
            </a:r>
            <a:endParaRPr lang="en-US" dirty="0"/>
          </a:p>
        </p:txBody>
      </p:sp>
      <p:sp>
        <p:nvSpPr>
          <p:cNvPr id="3" name="Content Placeholder 2"/>
          <p:cNvSpPr>
            <a:spLocks noGrp="1"/>
          </p:cNvSpPr>
          <p:nvPr>
            <p:ph idx="1"/>
          </p:nvPr>
        </p:nvSpPr>
        <p:spPr/>
        <p:txBody>
          <a:bodyPr/>
          <a:lstStyle/>
          <a:p>
            <a:pPr algn="just">
              <a:buFont typeface="Wingdings" pitchFamily="2" charset="2"/>
              <a:buChar char="Ø"/>
            </a:pPr>
            <a:r>
              <a:rPr lang="en-US" sz="1800" dirty="0" smtClean="0">
                <a:latin typeface="Times New Roman" pitchFamily="18" charset="0"/>
                <a:cs typeface="Times New Roman" pitchFamily="18" charset="0"/>
              </a:rPr>
              <a:t>Now-a-days the impact of chronic diseases has been increased, that results in the greater damage to the people regarding the health and financial issues.</a:t>
            </a:r>
          </a:p>
          <a:p>
            <a:pPr algn="just">
              <a:buFont typeface="Wingdings" pitchFamily="2" charset="2"/>
              <a:buChar char="Ø"/>
            </a:pPr>
            <a:r>
              <a:rPr lang="en-US" sz="1800" dirty="0" smtClean="0">
                <a:latin typeface="Times New Roman" pitchFamily="18" charset="0"/>
                <a:cs typeface="Times New Roman" pitchFamily="18" charset="0"/>
              </a:rPr>
              <a:t>Also a greater challenge to the doctors is to diagnose the patients </a:t>
            </a:r>
            <a:r>
              <a:rPr lang="en-US" sz="1800" dirty="0" err="1" smtClean="0">
                <a:latin typeface="Times New Roman" pitchFamily="18" charset="0"/>
                <a:cs typeface="Times New Roman" pitchFamily="18" charset="0"/>
              </a:rPr>
              <a:t>correctly,False</a:t>
            </a:r>
            <a:r>
              <a:rPr lang="en-US" sz="1800" dirty="0" smtClean="0">
                <a:latin typeface="Times New Roman" panose="02020603050405020304" charset="0"/>
                <a:cs typeface="Times New Roman" panose="02020603050405020304" charset="0"/>
              </a:rPr>
              <a:t> clinical decisions can lead to disastrous consequences</a:t>
            </a:r>
            <a:r>
              <a:rPr lang="en-US" sz="1800" dirty="0" smtClean="0">
                <a:latin typeface="Times New Roman" pitchFamily="18" charset="0"/>
                <a:cs typeface="Times New Roman" pitchFamily="18" charset="0"/>
              </a:rPr>
              <a:t> </a:t>
            </a:r>
            <a:r>
              <a:rPr lang="en-US" sz="1800" dirty="0" smtClean="0">
                <a:latin typeface="Times New Roman" panose="02020603050405020304" charset="0"/>
                <a:cs typeface="Times New Roman" panose="02020603050405020304" charset="0"/>
              </a:rPr>
              <a:t>.</a:t>
            </a:r>
          </a:p>
          <a:p>
            <a:pPr algn="just">
              <a:buFont typeface="Wingdings" pitchFamily="2" charset="2"/>
              <a:buChar char="Ø"/>
            </a:pPr>
            <a:r>
              <a:rPr lang="en-US" sz="1800" dirty="0" smtClean="0">
                <a:latin typeface="Times New Roman" panose="02020603050405020304" charset="0"/>
                <a:cs typeface="Times New Roman" panose="02020603050405020304" charset="0"/>
              </a:rPr>
              <a:t>Cardiovascular diseases are the leading cause of death globally, resulted in 17.9 million deaths (32.1%) in 2015, up from 12.3 million (25.8%) in 1990. </a:t>
            </a:r>
          </a:p>
          <a:p>
            <a:pPr algn="just">
              <a:buFont typeface="Wingdings" pitchFamily="2" charset="2"/>
              <a:buChar char="Ø"/>
            </a:pPr>
            <a:r>
              <a:rPr lang="en-US" sz="1800" dirty="0" smtClean="0">
                <a:latin typeface="Times New Roman" panose="02020603050405020304" charset="0"/>
                <a:cs typeface="Times New Roman" panose="02020603050405020304" charset="0"/>
              </a:rPr>
              <a:t>The main objective of this study is to build a model that can predict the heart attack occurrence, based on a combination of features  describing the disease. </a:t>
            </a:r>
          </a:p>
          <a:p>
            <a:pPr algn="just">
              <a:buFont typeface="Wingdings" pitchFamily="2" charset="2"/>
              <a:buChar char="Ø"/>
            </a:pPr>
            <a:r>
              <a:rPr lang="en-US" sz="1800" dirty="0" smtClean="0">
                <a:latin typeface="Times New Roman" pitchFamily="18" charset="0"/>
                <a:cs typeface="Times New Roman" pitchFamily="18" charset="0"/>
              </a:rPr>
              <a:t>This project focuses on one of the chronic disease such as Heart Attack. The project diagnosis Heart Attack before consulting a doctor based on the features such as age, blood pressure level, cholesterol level and so on for the prediction.</a:t>
            </a:r>
            <a:r>
              <a:rPr lang="en-US" sz="1800" dirty="0" smtClean="0">
                <a:latin typeface="Times New Roman" panose="02020603050405020304" charset="0"/>
                <a:cs typeface="Times New Roman" panose="02020603050405020304" charset="0"/>
              </a:rPr>
              <a:t> </a:t>
            </a:r>
          </a:p>
          <a:p>
            <a:pPr algn="just">
              <a:buFont typeface="Wingdings" pitchFamily="2" charset="2"/>
              <a:buChar char="Ø"/>
            </a:pPr>
            <a:r>
              <a:rPr lang="en-US" sz="1800" dirty="0" smtClean="0">
                <a:latin typeface="Times New Roman" panose="02020603050405020304" charset="0"/>
                <a:cs typeface="Times New Roman" panose="02020603050405020304" charset="0"/>
              </a:rPr>
              <a:t>Different machine learning classification techniques will be implemented and compared upon standard performance metric such as accuracy.</a:t>
            </a:r>
            <a:r>
              <a:rPr lang="en-US" sz="1800" dirty="0" smtClean="0">
                <a:latin typeface="Times New Roman" pitchFamily="18" charset="0"/>
                <a:cs typeface="Times New Roman" pitchFamily="18" charset="0"/>
              </a:rPr>
              <a:t> </a:t>
            </a:r>
          </a:p>
          <a:p>
            <a:pPr algn="just">
              <a:buFont typeface="Wingdings" pitchFamily="2" charset="2"/>
              <a:buChar char="Ø"/>
            </a:pPr>
            <a:r>
              <a:rPr lang="en-US" sz="1800" dirty="0" smtClean="0">
                <a:latin typeface="Times New Roman" pitchFamily="18" charset="0"/>
                <a:cs typeface="Times New Roman" pitchFamily="18" charset="0"/>
              </a:rPr>
              <a:t>This model makes use of one of the classification technique such as Support Vector classifier to predict the Heart Attack with high accuracy.</a:t>
            </a:r>
            <a:endParaRPr lang="en-US" sz="1800"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Admin</a:t>
            </a:r>
            <a:endParaRPr lang="en-US" dirty="0"/>
          </a:p>
        </p:txBody>
      </p:sp>
      <p:pic>
        <p:nvPicPr>
          <p:cNvPr id="9" name="Content Placeholder 8" descr="admin.PNG"/>
          <p:cNvPicPr>
            <a:picLocks noGrp="1" noChangeAspect="1"/>
          </p:cNvPicPr>
          <p:nvPr>
            <p:ph idx="1"/>
          </p:nvPr>
        </p:nvPicPr>
        <p:blipFill>
          <a:blip r:embed="rId2"/>
          <a:stretch>
            <a:fillRect/>
          </a:stretch>
        </p:blipFill>
        <p:spPr>
          <a:xfrm>
            <a:off x="457200" y="1892786"/>
            <a:ext cx="8229600" cy="3945553"/>
          </a:xfrm>
        </p:spPr>
      </p:pic>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BIBLIOGRAPHY</a:t>
            </a:r>
            <a:endParaRPr lang="en-US" dirty="0"/>
          </a:p>
        </p:txBody>
      </p:sp>
      <p:sp>
        <p:nvSpPr>
          <p:cNvPr id="3" name="Content Placeholder 2"/>
          <p:cNvSpPr>
            <a:spLocks noGrp="1"/>
          </p:cNvSpPr>
          <p:nvPr>
            <p:ph idx="1"/>
          </p:nvPr>
        </p:nvSpPr>
        <p:spPr/>
        <p:txBody>
          <a:bodyPr/>
          <a:lstStyle/>
          <a:p>
            <a:r>
              <a:rPr lang="en-IN" sz="1600" dirty="0" smtClean="0"/>
              <a:t>Monika Gandhi et.al, [1] used Naïve </a:t>
            </a:r>
            <a:r>
              <a:rPr lang="en-IN" sz="1600" dirty="0" err="1" smtClean="0"/>
              <a:t>Bayes</a:t>
            </a:r>
            <a:r>
              <a:rPr lang="en-IN" sz="1600" dirty="0" smtClean="0"/>
              <a:t>, Decision tree and neural network algorithms and analysed the medical dataset. There are a huge number of features involved. So, there is a need to reduce the number of features. This can be done by feature selection. On doing this, they say that time is reduced. </a:t>
            </a:r>
          </a:p>
          <a:p>
            <a:pPr>
              <a:buNone/>
            </a:pPr>
            <a:endParaRPr lang="en-IN" sz="1600" dirty="0" smtClean="0"/>
          </a:p>
          <a:p>
            <a:r>
              <a:rPr lang="en-IN" sz="1600" dirty="0" smtClean="0"/>
              <a:t>J Thomas, R Theresa </a:t>
            </a:r>
            <a:r>
              <a:rPr lang="en-IN" sz="1600" dirty="0" err="1" smtClean="0"/>
              <a:t>Princy</a:t>
            </a:r>
            <a:r>
              <a:rPr lang="en-IN" sz="1600" dirty="0" smtClean="0"/>
              <a:t> [2] made use of K nearest neighbour algorithm, neural network, naïve </a:t>
            </a:r>
            <a:r>
              <a:rPr lang="en-IN" sz="1600" dirty="0" err="1" smtClean="0"/>
              <a:t>Bayes</a:t>
            </a:r>
            <a:r>
              <a:rPr lang="en-IN" sz="1600" dirty="0" smtClean="0"/>
              <a:t> and decision tree for heart disease prediction. They made use of data mining techniques to detect the heart disease risk rate.</a:t>
            </a:r>
          </a:p>
          <a:p>
            <a:pPr>
              <a:buNone/>
            </a:pPr>
            <a:endParaRPr lang="en-IN" sz="1600" dirty="0" smtClean="0"/>
          </a:p>
          <a:p>
            <a:r>
              <a:rPr lang="en-IN" sz="1600" dirty="0" smtClean="0"/>
              <a:t>Benjamin EJ et.al [3] says that there are seven key factors for heart disease such as smoking, physical inactivity, nutrition, obesity, cholesterol, diabetes and high blood pressure. They also discussed the statistics of heart disease including stroke and cardio vascular disease.</a:t>
            </a:r>
            <a:endParaRPr lang="en-US" sz="1600" dirty="0" smtClean="0"/>
          </a:p>
          <a:p>
            <a:endParaRPr lang="en-US" sz="1400" dirty="0" smtClean="0"/>
          </a:p>
          <a:p>
            <a:endParaRPr lang="en-US" sz="1400"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r>
              <a:rPr lang="en-IN" sz="1600" dirty="0" smtClean="0"/>
              <a:t>[1] Monika Gandhi, </a:t>
            </a:r>
            <a:r>
              <a:rPr lang="en-IN" sz="1600" dirty="0" err="1" smtClean="0"/>
              <a:t>Shailendra</a:t>
            </a:r>
            <a:r>
              <a:rPr lang="en-IN" sz="1600" dirty="0" smtClean="0"/>
              <a:t> Narayanan Singh Predictions in heart disease using techniques of data mining (2015).</a:t>
            </a:r>
          </a:p>
          <a:p>
            <a:pPr>
              <a:buNone/>
            </a:pPr>
            <a:endParaRPr lang="en-IN" sz="1600" dirty="0" smtClean="0"/>
          </a:p>
          <a:p>
            <a:pPr>
              <a:buNone/>
            </a:pPr>
            <a:endParaRPr lang="en-IN" sz="1600" dirty="0" smtClean="0"/>
          </a:p>
          <a:p>
            <a:pPr>
              <a:buNone/>
            </a:pPr>
            <a:endParaRPr lang="en-IN" sz="1600" dirty="0" smtClean="0"/>
          </a:p>
          <a:p>
            <a:r>
              <a:rPr lang="en-IN" sz="1600" dirty="0" smtClean="0"/>
              <a:t>[2] </a:t>
            </a:r>
            <a:r>
              <a:rPr lang="en-IN" sz="1600" dirty="0" err="1" smtClean="0"/>
              <a:t>Purushottam</a:t>
            </a:r>
            <a:r>
              <a:rPr lang="en-IN" sz="1600" dirty="0" smtClean="0"/>
              <a:t>, </a:t>
            </a:r>
            <a:r>
              <a:rPr lang="en-IN" sz="1600" dirty="0" err="1" smtClean="0"/>
              <a:t>Kanak</a:t>
            </a:r>
            <a:r>
              <a:rPr lang="en-IN" sz="1600" dirty="0" smtClean="0"/>
              <a:t> </a:t>
            </a:r>
            <a:r>
              <a:rPr lang="en-IN" sz="1600" dirty="0" err="1" smtClean="0"/>
              <a:t>Saxena</a:t>
            </a:r>
            <a:r>
              <a:rPr lang="en-IN" sz="1600" dirty="0" smtClean="0"/>
              <a:t>, </a:t>
            </a:r>
            <a:r>
              <a:rPr lang="en-IN" sz="1600" dirty="0" err="1" smtClean="0"/>
              <a:t>Richa</a:t>
            </a:r>
            <a:r>
              <a:rPr lang="en-IN" sz="1600" dirty="0" smtClean="0"/>
              <a:t> Sharma Efficient heart disease prediction system using Decision tree (2015).</a:t>
            </a:r>
          </a:p>
          <a:p>
            <a:endParaRPr lang="en-IN" sz="1600" dirty="0" smtClean="0"/>
          </a:p>
          <a:p>
            <a:pPr>
              <a:buNone/>
            </a:pPr>
            <a:endParaRPr lang="en-IN" sz="1600" dirty="0" smtClean="0"/>
          </a:p>
          <a:p>
            <a:pPr>
              <a:buNone/>
            </a:pPr>
            <a:endParaRPr lang="en-US" sz="1600" dirty="0" smtClean="0"/>
          </a:p>
          <a:p>
            <a:r>
              <a:rPr lang="en-IN" sz="1600" dirty="0" smtClean="0"/>
              <a:t>[3] </a:t>
            </a:r>
            <a:r>
              <a:rPr lang="en-IN" sz="1600" dirty="0" err="1" smtClean="0"/>
              <a:t>Himanshu</a:t>
            </a:r>
            <a:r>
              <a:rPr lang="en-IN" sz="1600" dirty="0" smtClean="0"/>
              <a:t> </a:t>
            </a:r>
            <a:r>
              <a:rPr lang="en-IN" sz="1600" dirty="0" err="1" smtClean="0"/>
              <a:t>Sharma,M</a:t>
            </a:r>
            <a:r>
              <a:rPr lang="en-IN" sz="1600" dirty="0" smtClean="0"/>
              <a:t> A </a:t>
            </a:r>
            <a:r>
              <a:rPr lang="en-IN" sz="1600" dirty="0" err="1" smtClean="0"/>
              <a:t>Rizvi</a:t>
            </a:r>
            <a:r>
              <a:rPr lang="en-IN" sz="1600" dirty="0" smtClean="0"/>
              <a:t> Prediction of Heart Disease using Machine Learning Algorithms: A Survey (August 2017).</a:t>
            </a:r>
          </a:p>
          <a:p>
            <a:pPr>
              <a:buNone/>
            </a:pPr>
            <a:endParaRPr lang="en-US" sz="1600" dirty="0" smtClean="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22313" y="4406900"/>
            <a:ext cx="7772400" cy="774700"/>
          </a:xfrm>
        </p:spPr>
        <p:txBody>
          <a:bodyPr/>
          <a:lstStyle/>
          <a:p>
            <a:pPr algn="ctr" eaLnBrk="1" hangingPunct="1">
              <a:defRPr/>
            </a:pPr>
            <a:r>
              <a:rPr lang="en-US" dirty="0" smtClean="0">
                <a:effectLst>
                  <a:outerShdw blurRad="38100" dist="38100" dir="2700000" algn="tl">
                    <a:srgbClr val="000000">
                      <a:alpha val="43137"/>
                    </a:srgbClr>
                  </a:outerShdw>
                </a:effectLst>
              </a:rPr>
              <a:t>  Thank you</a:t>
            </a:r>
            <a:endParaRPr lang="en-US" dirty="0">
              <a:effectLst>
                <a:outerShdw blurRad="38100" dist="38100" dir="2700000" algn="tl">
                  <a:srgbClr val="000000">
                    <a:alpha val="43137"/>
                  </a:srgbClr>
                </a:outerShdw>
              </a:effectLst>
            </a:endParaRPr>
          </a:p>
        </p:txBody>
      </p:sp>
      <p:sp>
        <p:nvSpPr>
          <p:cNvPr id="11267" name="Text Placeholder 4"/>
          <p:cNvSpPr>
            <a:spLocks noGrp="1"/>
          </p:cNvSpPr>
          <p:nvPr>
            <p:ph type="body" idx="1"/>
          </p:nvPr>
        </p:nvSpPr>
        <p:spPr>
          <a:xfrm>
            <a:off x="685800" y="609600"/>
            <a:ext cx="7772400" cy="1500188"/>
          </a:xfrm>
        </p:spPr>
        <p:txBody>
          <a:bodyPr/>
          <a:lstStyle/>
          <a:p>
            <a:pPr algn="ctr" eaLnBrk="1" hangingPunct="1"/>
            <a:r>
              <a:rPr lang="en-US" sz="5400" dirty="0" smtClean="0">
                <a:effectLst>
                  <a:outerShdw blurRad="38100" dist="38100" dir="2700000" algn="tl">
                    <a:srgbClr val="000000">
                      <a:alpha val="43137"/>
                    </a:srgbClr>
                  </a:outerShdw>
                </a:effectLst>
              </a:rPr>
              <a:t> Queries</a:t>
            </a:r>
          </a:p>
        </p:txBody>
      </p:sp>
      <p:sp>
        <p:nvSpPr>
          <p:cNvPr id="6" name="Rectangle 5"/>
          <p:cNvSpPr/>
          <p:nvPr/>
        </p:nvSpPr>
        <p:spPr>
          <a:xfrm>
            <a:off x="3886200" y="2362200"/>
            <a:ext cx="1676400" cy="1862048"/>
          </a:xfrm>
          <a:prstGeom prst="rect">
            <a:avLst/>
          </a:prstGeom>
          <a:solidFill>
            <a:schemeClr val="accent3"/>
          </a:solidFill>
          <a:ln>
            <a:solidFill>
              <a:schemeClr val="tx1"/>
            </a:solidFill>
          </a:ln>
          <a:effectLst/>
          <a:scene3d>
            <a:camera prst="orthographicFront"/>
            <a:lightRig rig="threePt" dir="t"/>
          </a:scene3d>
          <a:sp3d>
            <a:bevelT w="114300" prst="hardEdge"/>
          </a:sp3d>
        </p:spPr>
        <p:txBody>
          <a:bodyPr>
            <a:spAutoFit/>
          </a:bodyPr>
          <a:lstStyle/>
          <a:p>
            <a:pPr algn="ctr" fontAlgn="auto">
              <a:spcBef>
                <a:spcPts val="0"/>
              </a:spcBef>
              <a:spcAft>
                <a:spcPts val="0"/>
              </a:spcAft>
              <a:defRPr/>
            </a:pPr>
            <a:r>
              <a:rPr lang="en-US" sz="11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outerShdw blurRad="38100" dist="38100" dir="2700000" algn="tl">
                    <a:srgbClr val="000000">
                      <a:alpha val="43137"/>
                    </a:srgbClr>
                  </a:outerShdw>
                  <a:reflection blurRad="12700" stA="28000" endPos="45000" dist="1000" dir="5400000" sy="-100000" algn="bl" rotWithShape="0"/>
                </a:effectLst>
                <a:latin typeface="+mn-lt"/>
                <a:cs typeface="+mn-cs"/>
              </a:rPr>
              <a:t>?</a:t>
            </a:r>
            <a:endParaRPr lang="en-US" sz="11500"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outerShdw blurRad="38100" dist="38100" dir="2700000" algn="tl">
                  <a:srgbClr val="000000">
                    <a:alpha val="43137"/>
                  </a:srgbClr>
                </a:outerShdw>
                <a:reflection blurRad="12700" stA="28000" endPos="45000" dist="1000" dir="5400000" sy="-100000" algn="bl" rotWithShape="0"/>
              </a:effectLst>
              <a:latin typeface="Jokerman" pitchFamily="82" charset="0"/>
              <a:cs typeface="+mn-cs"/>
            </a:endParaRPr>
          </a:p>
        </p:txBody>
      </p:sp>
    </p:spTree>
  </p:cSld>
  <p:clrMapOvr>
    <a:masterClrMapping/>
  </p:clrMapOvr>
  <mc:AlternateContent xmlns:mc="http://schemas.openxmlformats.org/markup-compatibility/2006">
    <mc:Choice xmlns:p14="http://schemas.microsoft.com/office/powerpoint/2010/main" xmlns="" Requires="p14">
      <p:transition spd="med">
        <p14:gallery dir="l"/>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Existing System</a:t>
            </a:r>
            <a:endParaRPr lang="en-US" dirty="0"/>
          </a:p>
        </p:txBody>
      </p:sp>
      <p:sp>
        <p:nvSpPr>
          <p:cNvPr id="3" name="Content Placeholder 2"/>
          <p:cNvSpPr>
            <a:spLocks noGrp="1"/>
          </p:cNvSpPr>
          <p:nvPr>
            <p:ph idx="1"/>
          </p:nvPr>
        </p:nvSpPr>
        <p:spPr/>
        <p:txBody>
          <a:bodyPr/>
          <a:lstStyle/>
          <a:p>
            <a:pPr algn="just">
              <a:buFont typeface="Wingdings" pitchFamily="2" charset="2"/>
              <a:buChar char="Ø"/>
            </a:pPr>
            <a:r>
              <a:rPr lang="en-US" sz="2000" dirty="0" smtClean="0">
                <a:latin typeface="Times New Roman" pitchFamily="18" charset="0"/>
                <a:cs typeface="Times New Roman" pitchFamily="18" charset="0"/>
              </a:rPr>
              <a:t>Existing system was developed using the Naive </a:t>
            </a:r>
            <a:r>
              <a:rPr lang="en-US" sz="2000" dirty="0" err="1" smtClean="0">
                <a:latin typeface="Times New Roman" pitchFamily="18" charset="0"/>
                <a:cs typeface="Times New Roman" pitchFamily="18" charset="0"/>
              </a:rPr>
              <a:t>Bayes</a:t>
            </a:r>
            <a:r>
              <a:rPr lang="en-US" sz="2000" dirty="0" smtClean="0">
                <a:latin typeface="Times New Roman" pitchFamily="18" charset="0"/>
                <a:cs typeface="Times New Roman" pitchFamily="18" charset="0"/>
              </a:rPr>
              <a:t> Classifier.</a:t>
            </a:r>
          </a:p>
          <a:p>
            <a:pPr algn="just">
              <a:buFont typeface="Wingdings" pitchFamily="2" charset="2"/>
              <a:buChar char="Ø"/>
            </a:pPr>
            <a:r>
              <a:rPr lang="en-IN" sz="2000" dirty="0" smtClean="0">
                <a:latin typeface="Times New Roman" pitchFamily="18" charset="0"/>
                <a:cs typeface="Times New Roman" pitchFamily="18" charset="0"/>
              </a:rPr>
              <a:t> In this a huge number of features are involved. So, there is a need to reduce the number of features.</a:t>
            </a:r>
          </a:p>
          <a:p>
            <a:pPr algn="just">
              <a:buFont typeface="Wingdings" pitchFamily="2" charset="2"/>
              <a:buChar char="Ø"/>
            </a:pPr>
            <a:r>
              <a:rPr lang="en-IN" sz="2000" dirty="0" smtClean="0">
                <a:latin typeface="Times New Roman" pitchFamily="18" charset="0"/>
                <a:cs typeface="Times New Roman" pitchFamily="18" charset="0"/>
              </a:rPr>
              <a:t>Features reduction can be done by the feature selection. </a:t>
            </a:r>
          </a:p>
          <a:p>
            <a:pPr algn="just">
              <a:buFont typeface="Wingdings" pitchFamily="2" charset="2"/>
              <a:buChar char="Ø"/>
            </a:pPr>
            <a:r>
              <a:rPr lang="en-IN" sz="2000" dirty="0" smtClean="0">
                <a:latin typeface="Times New Roman" pitchFamily="18" charset="0"/>
                <a:cs typeface="Times New Roman" pitchFamily="18" charset="0"/>
              </a:rPr>
              <a:t>Feature selection reduces the processing power further time for the prediction of Heart Attack is reduced.</a:t>
            </a:r>
            <a:r>
              <a:rPr lang="en-US" sz="2000" dirty="0" smtClean="0">
                <a:latin typeface="Times New Roman" pitchFamily="18" charset="0"/>
                <a:cs typeface="Times New Roman" pitchFamily="18" charset="0"/>
              </a:rPr>
              <a:t> </a:t>
            </a:r>
          </a:p>
          <a:p>
            <a:pPr algn="just">
              <a:buFont typeface="Wingdings" pitchFamily="2" charset="2"/>
              <a:buChar char="Ø"/>
            </a:pPr>
            <a:r>
              <a:rPr lang="en-US" sz="2000" dirty="0" smtClean="0">
                <a:latin typeface="Times New Roman" pitchFamily="18" charset="0"/>
                <a:cs typeface="Times New Roman" pitchFamily="18" charset="0"/>
              </a:rPr>
              <a:t>When the model uses the large processing power then that results in the inappropriate accuracy.</a:t>
            </a:r>
            <a:endParaRPr lang="en-US" sz="2000"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Proposed System</a:t>
            </a:r>
            <a:endParaRPr lang="en-US" dirty="0"/>
          </a:p>
        </p:txBody>
      </p:sp>
      <p:sp>
        <p:nvSpPr>
          <p:cNvPr id="3" name="Content Placeholder 2"/>
          <p:cNvSpPr>
            <a:spLocks noGrp="1"/>
          </p:cNvSpPr>
          <p:nvPr>
            <p:ph idx="1"/>
          </p:nvPr>
        </p:nvSpPr>
        <p:spPr/>
        <p:txBody>
          <a:bodyPr/>
          <a:lstStyle/>
          <a:p>
            <a:pPr algn="just">
              <a:buFont typeface="Wingdings" pitchFamily="2" charset="2"/>
              <a:buChar char="Ø"/>
            </a:pPr>
            <a:r>
              <a:rPr lang="en-US" sz="2000" dirty="0" smtClean="0">
                <a:latin typeface="Times New Roman" pitchFamily="18" charset="0"/>
                <a:cs typeface="Times New Roman" pitchFamily="18" charset="0"/>
              </a:rPr>
              <a:t>The proposed system was developed using the Support Vector Classifier .</a:t>
            </a:r>
          </a:p>
          <a:p>
            <a:pPr algn="just">
              <a:buFont typeface="Wingdings" pitchFamily="2" charset="2"/>
              <a:buChar char="Ø"/>
            </a:pPr>
            <a:r>
              <a:rPr lang="en-US" sz="2000" dirty="0" smtClean="0">
                <a:latin typeface="Times New Roman" pitchFamily="18" charset="0"/>
                <a:cs typeface="Times New Roman" pitchFamily="18" charset="0"/>
              </a:rPr>
              <a:t>Support Vector Classifier uses the minimum number of features.</a:t>
            </a:r>
          </a:p>
          <a:p>
            <a:pPr algn="just">
              <a:buFont typeface="Wingdings" pitchFamily="2" charset="2"/>
              <a:buChar char="Ø"/>
            </a:pPr>
            <a:r>
              <a:rPr lang="en-US" sz="2000" dirty="0" smtClean="0">
                <a:latin typeface="Times New Roman" pitchFamily="18" charset="0"/>
                <a:cs typeface="Times New Roman" pitchFamily="18" charset="0"/>
              </a:rPr>
              <a:t>Features are being reduced by the process of feature selection.</a:t>
            </a:r>
          </a:p>
          <a:p>
            <a:pPr algn="just">
              <a:buFont typeface="Wingdings" pitchFamily="2" charset="2"/>
              <a:buChar char="Ø"/>
            </a:pPr>
            <a:r>
              <a:rPr lang="en-US" sz="2000" dirty="0" smtClean="0">
                <a:latin typeface="Times New Roman" pitchFamily="18" charset="0"/>
                <a:cs typeface="Times New Roman" pitchFamily="18" charset="0"/>
              </a:rPr>
              <a:t>The Support Vector Classifier classifies the data with high accuracy with minimum features only ,further reducing the processing power of the system.</a:t>
            </a:r>
          </a:p>
          <a:p>
            <a:pPr algn="just">
              <a:buNone/>
            </a:pPr>
            <a:r>
              <a:rPr lang="en-US" sz="2000" dirty="0" smtClean="0">
                <a:latin typeface="Times New Roman" pitchFamily="18" charset="0"/>
                <a:cs typeface="Times New Roman" pitchFamily="18" charset="0"/>
              </a:rPr>
              <a:t> </a:t>
            </a:r>
          </a:p>
          <a:p>
            <a:pPr algn="just">
              <a:buNone/>
            </a:pPr>
            <a:endParaRPr lang="en-US" sz="1800"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PLANNING</a:t>
            </a:r>
            <a:endParaRPr lang="en-US" dirty="0"/>
          </a:p>
        </p:txBody>
      </p:sp>
      <p:graphicFrame>
        <p:nvGraphicFramePr>
          <p:cNvPr id="5" name="Content Placeholder 4"/>
          <p:cNvGraphicFramePr>
            <a:graphicFrameLocks noGrp="1"/>
          </p:cNvGraphicFramePr>
          <p:nvPr>
            <p:ph idx="1"/>
          </p:nvPr>
        </p:nvGraphicFramePr>
        <p:xfrm>
          <a:off x="3575050" y="273050"/>
          <a:ext cx="5111750" cy="58531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 Placeholder 3"/>
          <p:cNvSpPr>
            <a:spLocks noGrp="1"/>
          </p:cNvSpPr>
          <p:nvPr>
            <p:ph type="body" sz="half" idx="2"/>
          </p:nvPr>
        </p:nvSpPr>
        <p:spPr/>
        <p:txBody>
          <a:bodyPr/>
          <a:lstStyle/>
          <a:p>
            <a:pPr>
              <a:buFont typeface="Wingdings" pitchFamily="2" charset="2"/>
              <a:buChar char="Ø"/>
            </a:pPr>
            <a:r>
              <a:rPr lang="en-US" sz="1500" dirty="0" smtClean="0"/>
              <a:t>Collection of Dataset.</a:t>
            </a:r>
          </a:p>
          <a:p>
            <a:pPr>
              <a:buFont typeface="Wingdings" pitchFamily="2" charset="2"/>
              <a:buChar char="Ø"/>
            </a:pPr>
            <a:endParaRPr lang="en-US" sz="1500" dirty="0" smtClean="0"/>
          </a:p>
          <a:p>
            <a:pPr>
              <a:buFont typeface="Wingdings" pitchFamily="2" charset="2"/>
              <a:buChar char="Ø"/>
            </a:pPr>
            <a:r>
              <a:rPr lang="en-US" sz="1500" dirty="0" smtClean="0"/>
              <a:t>Preprocessing of the dataset.</a:t>
            </a:r>
          </a:p>
          <a:p>
            <a:pPr>
              <a:buFont typeface="Wingdings" pitchFamily="2" charset="2"/>
              <a:buChar char="Ø"/>
            </a:pPr>
            <a:endParaRPr lang="en-US" sz="1500" dirty="0" smtClean="0"/>
          </a:p>
          <a:p>
            <a:pPr>
              <a:buFont typeface="Wingdings" pitchFamily="2" charset="2"/>
              <a:buChar char="Ø"/>
            </a:pPr>
            <a:r>
              <a:rPr lang="en-US" sz="1500" dirty="0" smtClean="0"/>
              <a:t>Dividing the total dataset into   Training and Testing dataset.</a:t>
            </a:r>
          </a:p>
          <a:p>
            <a:pPr>
              <a:buFont typeface="Wingdings" pitchFamily="2" charset="2"/>
              <a:buChar char="Ø"/>
            </a:pPr>
            <a:endParaRPr lang="en-US" sz="1500" dirty="0" smtClean="0"/>
          </a:p>
          <a:p>
            <a:pPr>
              <a:buFont typeface="Wingdings" pitchFamily="2" charset="2"/>
              <a:buChar char="Ø"/>
            </a:pPr>
            <a:r>
              <a:rPr lang="en-US" sz="1500" dirty="0" smtClean="0"/>
              <a:t>Selecting the required algorithms.</a:t>
            </a:r>
          </a:p>
          <a:p>
            <a:pPr>
              <a:buFont typeface="Wingdings" pitchFamily="2" charset="2"/>
              <a:buChar char="Ø"/>
            </a:pPr>
            <a:endParaRPr lang="en-US" sz="1500" dirty="0" smtClean="0"/>
          </a:p>
          <a:p>
            <a:pPr>
              <a:buFont typeface="Wingdings" pitchFamily="2" charset="2"/>
              <a:buChar char="Ø"/>
            </a:pPr>
            <a:r>
              <a:rPr lang="en-US" sz="1500" dirty="0" smtClean="0"/>
              <a:t>Modeling the data.</a:t>
            </a:r>
          </a:p>
          <a:p>
            <a:pPr>
              <a:buFont typeface="Wingdings" pitchFamily="2" charset="2"/>
              <a:buChar char="Ø"/>
            </a:pPr>
            <a:endParaRPr lang="en-US" sz="1500" dirty="0" smtClean="0"/>
          </a:p>
          <a:p>
            <a:pPr>
              <a:buFont typeface="Wingdings" pitchFamily="2" charset="2"/>
              <a:buChar char="Ø"/>
            </a:pPr>
            <a:r>
              <a:rPr lang="en-US" sz="1500" dirty="0" smtClean="0"/>
              <a:t>Testing the data.</a:t>
            </a:r>
          </a:p>
          <a:p>
            <a:pPr>
              <a:buFont typeface="Wingdings" pitchFamily="2" charset="2"/>
              <a:buChar char="Ø"/>
            </a:pPr>
            <a:endParaRPr lang="en-US" sz="1500" dirty="0"/>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Activity Diagram</a:t>
            </a:r>
            <a:endParaRPr lang="en-US" dirty="0"/>
          </a:p>
        </p:txBody>
      </p:sp>
      <p:pic>
        <p:nvPicPr>
          <p:cNvPr id="7" name="Content Placeholder 5" descr="activity-3.PNG"/>
          <p:cNvPicPr>
            <a:picLocks noGrp="1" noChangeAspect="1"/>
          </p:cNvPicPr>
          <p:nvPr>
            <p:ph idx="1"/>
          </p:nvPr>
        </p:nvPicPr>
        <p:blipFill>
          <a:blip r:embed="rId2"/>
          <a:stretch>
            <a:fillRect/>
          </a:stretch>
        </p:blipFill>
        <p:spPr>
          <a:xfrm>
            <a:off x="817848" y="1600200"/>
            <a:ext cx="7508304" cy="4530725"/>
          </a:xfrm>
        </p:spPr>
      </p:pic>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Implementation</a:t>
            </a:r>
            <a:endParaRPr lang="en-US" dirty="0"/>
          </a:p>
        </p:txBody>
      </p:sp>
      <p:sp>
        <p:nvSpPr>
          <p:cNvPr id="6" name="Content Placeholder 5"/>
          <p:cNvSpPr>
            <a:spLocks noGrp="1"/>
          </p:cNvSpPr>
          <p:nvPr>
            <p:ph idx="1"/>
          </p:nvPr>
        </p:nvSpPr>
        <p:spPr/>
        <p:txBody>
          <a:bodyPr/>
          <a:lstStyle/>
          <a:p>
            <a:pPr>
              <a:buNone/>
            </a:pPr>
            <a:r>
              <a:rPr lang="en-IN" sz="2000" dirty="0" smtClean="0">
                <a:latin typeface="Times New Roman" pitchFamily="18" charset="0"/>
                <a:cs typeface="Times New Roman" pitchFamily="18" charset="0"/>
              </a:rPr>
              <a:t>Modules in Heart attack Prediction are :</a:t>
            </a:r>
          </a:p>
          <a:p>
            <a:pPr>
              <a:buNone/>
            </a:pPr>
            <a:endParaRPr lang="en-IN" sz="2000" dirty="0" smtClean="0">
              <a:latin typeface="Times New Roman" pitchFamily="18" charset="0"/>
              <a:cs typeface="Times New Roman" pitchFamily="18" charset="0"/>
            </a:endParaRPr>
          </a:p>
          <a:p>
            <a:pPr>
              <a:buFont typeface="Wingdings" pitchFamily="2" charset="2"/>
              <a:buChar char="Ø"/>
            </a:pPr>
            <a:r>
              <a:rPr lang="en-IN" sz="2000" dirty="0" smtClean="0">
                <a:latin typeface="Times New Roman" pitchFamily="18" charset="0"/>
                <a:cs typeface="Times New Roman" pitchFamily="18" charset="0"/>
              </a:rPr>
              <a:t>User module.</a:t>
            </a:r>
          </a:p>
          <a:p>
            <a:pPr>
              <a:buNone/>
            </a:pPr>
            <a:endParaRPr lang="en-IN" sz="2000" dirty="0" smtClean="0">
              <a:latin typeface="Times New Roman" pitchFamily="18" charset="0"/>
              <a:cs typeface="Times New Roman" pitchFamily="18" charset="0"/>
            </a:endParaRPr>
          </a:p>
          <a:p>
            <a:pPr>
              <a:buFont typeface="Wingdings" pitchFamily="2" charset="2"/>
              <a:buChar char="Ø"/>
            </a:pPr>
            <a:r>
              <a:rPr lang="en-IN" sz="2000" dirty="0" smtClean="0">
                <a:latin typeface="Times New Roman" pitchFamily="18" charset="0"/>
                <a:cs typeface="Times New Roman" pitchFamily="18" charset="0"/>
              </a:rPr>
              <a:t>Admin module.</a:t>
            </a:r>
          </a:p>
          <a:p>
            <a:pPr>
              <a:buNone/>
            </a:pPr>
            <a:r>
              <a:rPr lang="en-IN" sz="2000" dirty="0" smtClean="0">
                <a:latin typeface="Times New Roman" pitchFamily="18" charset="0"/>
                <a:cs typeface="Times New Roman" pitchFamily="18" charset="0"/>
              </a:rPr>
              <a:t> </a:t>
            </a:r>
          </a:p>
          <a:p>
            <a:pPr>
              <a:buFont typeface="Wingdings" pitchFamily="2" charset="2"/>
              <a:buChar char="Ø"/>
            </a:pPr>
            <a:r>
              <a:rPr lang="en-IN" sz="2000" dirty="0" smtClean="0">
                <a:latin typeface="Times New Roman" pitchFamily="18" charset="0"/>
                <a:cs typeface="Times New Roman" pitchFamily="18" charset="0"/>
              </a:rPr>
              <a:t>Classification module.</a:t>
            </a:r>
          </a:p>
          <a:p>
            <a:pPr>
              <a:buNone/>
            </a:pPr>
            <a:endParaRPr lang="en-US" sz="2000"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Module</a:t>
            </a:r>
            <a:endParaRPr lang="en-US" dirty="0"/>
          </a:p>
        </p:txBody>
      </p:sp>
      <p:sp>
        <p:nvSpPr>
          <p:cNvPr id="3" name="Content Placeholder 2"/>
          <p:cNvSpPr>
            <a:spLocks noGrp="1"/>
          </p:cNvSpPr>
          <p:nvPr>
            <p:ph idx="1"/>
          </p:nvPr>
        </p:nvSpPr>
        <p:spPr/>
        <p:txBody>
          <a:bodyPr/>
          <a:lstStyle/>
          <a:p>
            <a:r>
              <a:rPr lang="en-IN" sz="1800" dirty="0" smtClean="0">
                <a:latin typeface="Times New Roman" pitchFamily="18" charset="0"/>
                <a:cs typeface="Times New Roman" pitchFamily="18" charset="0"/>
              </a:rPr>
              <a:t>Data like the patients Name, Mail id, Password and Profile picture are collected from the patients themselves to help with the creation of an individual user account.</a:t>
            </a:r>
          </a:p>
          <a:p>
            <a:pPr>
              <a:buNone/>
            </a:pPr>
            <a:endParaRPr lang="en-IN" sz="1800" dirty="0" smtClean="0">
              <a:latin typeface="Times New Roman" pitchFamily="18" charset="0"/>
              <a:cs typeface="Times New Roman" pitchFamily="18" charset="0"/>
            </a:endParaRPr>
          </a:p>
          <a:p>
            <a:r>
              <a:rPr lang="en-IN" sz="1800" dirty="0" smtClean="0">
                <a:latin typeface="Times New Roman" pitchFamily="18" charset="0"/>
                <a:cs typeface="Times New Roman" pitchFamily="18" charset="0"/>
              </a:rPr>
              <a:t>Already registered user can directly start accessing the system with the help of the user id and password provided.</a:t>
            </a:r>
          </a:p>
          <a:p>
            <a:pPr>
              <a:buNone/>
            </a:pPr>
            <a:endParaRPr lang="en-IN" sz="1800" dirty="0" smtClean="0">
              <a:latin typeface="Times New Roman" pitchFamily="18" charset="0"/>
              <a:cs typeface="Times New Roman" pitchFamily="18" charset="0"/>
            </a:endParaRPr>
          </a:p>
          <a:p>
            <a:pPr marL="342900" lvl="4" indent="-342900">
              <a:buSzPct val="65000"/>
              <a:buFont typeface="Wingdings" pitchFamily="2" charset="2"/>
              <a:buChar char="n"/>
            </a:pPr>
            <a:r>
              <a:rPr lang="en-IN" sz="1800" dirty="0" smtClean="0">
                <a:latin typeface="Times New Roman" pitchFamily="18" charset="0"/>
                <a:cs typeface="Times New Roman" pitchFamily="18" charset="0"/>
              </a:rPr>
              <a:t>Patients enters the necessary details like Age, Gender, Chest pain, Resting BP, serum Cholesterol, Fasting Blood Sugar, Resting Electro </a:t>
            </a:r>
            <a:r>
              <a:rPr lang="en-IN" sz="1800" dirty="0" err="1" smtClean="0">
                <a:latin typeface="Times New Roman" pitchFamily="18" charset="0"/>
                <a:cs typeface="Times New Roman" pitchFamily="18" charset="0"/>
              </a:rPr>
              <a:t>cariographic</a:t>
            </a:r>
            <a:r>
              <a:rPr lang="en-IN" sz="1800" dirty="0" smtClean="0">
                <a:latin typeface="Times New Roman" pitchFamily="18" charset="0"/>
                <a:cs typeface="Times New Roman" pitchFamily="18" charset="0"/>
              </a:rPr>
              <a:t> Result(ECG), Maximum Heart Rate, Exercise Induced Angina, Slope of Peak Exercise ST segment, Number of Major Vessels </a:t>
            </a:r>
            <a:r>
              <a:rPr lang="en-IN" sz="1800" dirty="0" err="1" smtClean="0">
                <a:latin typeface="Times New Roman" pitchFamily="18" charset="0"/>
                <a:cs typeface="Times New Roman" pitchFamily="18" charset="0"/>
              </a:rPr>
              <a:t>colored</a:t>
            </a:r>
            <a:r>
              <a:rPr lang="en-IN" sz="1800" dirty="0" smtClean="0">
                <a:latin typeface="Times New Roman" pitchFamily="18" charset="0"/>
                <a:cs typeface="Times New Roman" pitchFamily="18" charset="0"/>
              </a:rPr>
              <a:t> by </a:t>
            </a:r>
            <a:r>
              <a:rPr lang="en-IN" sz="1800" dirty="0" err="1" smtClean="0">
                <a:latin typeface="Times New Roman" pitchFamily="18" charset="0"/>
                <a:cs typeface="Times New Roman" pitchFamily="18" charset="0"/>
              </a:rPr>
              <a:t>Flourosopy</a:t>
            </a:r>
            <a:r>
              <a:rPr lang="en-IN" sz="1800" dirty="0" smtClean="0">
                <a:latin typeface="Times New Roman" pitchFamily="18" charset="0"/>
                <a:cs typeface="Times New Roman" pitchFamily="18" charset="0"/>
              </a:rPr>
              <a:t>, </a:t>
            </a:r>
            <a:r>
              <a:rPr lang="en-IN" sz="1800" dirty="0" err="1" smtClean="0">
                <a:latin typeface="Times New Roman" pitchFamily="18" charset="0"/>
                <a:cs typeface="Times New Roman" pitchFamily="18" charset="0"/>
              </a:rPr>
              <a:t>Thalium</a:t>
            </a:r>
            <a:r>
              <a:rPr lang="en-IN" sz="1800" dirty="0" smtClean="0">
                <a:latin typeface="Times New Roman" pitchFamily="18" charset="0"/>
                <a:cs typeface="Times New Roman" pitchFamily="18" charset="0"/>
              </a:rPr>
              <a:t> Scan Results.</a:t>
            </a:r>
            <a:endParaRPr lang="en-US"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Module</a:t>
            </a:r>
            <a:endParaRPr lang="en-US" dirty="0"/>
          </a:p>
        </p:txBody>
      </p:sp>
      <p:sp>
        <p:nvSpPr>
          <p:cNvPr id="3" name="Content Placeholder 2"/>
          <p:cNvSpPr>
            <a:spLocks noGrp="1"/>
          </p:cNvSpPr>
          <p:nvPr>
            <p:ph idx="1"/>
          </p:nvPr>
        </p:nvSpPr>
        <p:spPr/>
        <p:txBody>
          <a:bodyPr/>
          <a:lstStyle/>
          <a:p>
            <a:pPr>
              <a:buFont typeface="Wingdings" pitchFamily="2" charset="2"/>
              <a:buChar char="Ø"/>
            </a:pPr>
            <a:r>
              <a:rPr lang="en-US" sz="2000" dirty="0" smtClean="0">
                <a:latin typeface="Times New Roman" pitchFamily="18" charset="0"/>
                <a:cs typeface="Times New Roman" pitchFamily="18" charset="0"/>
              </a:rPr>
              <a:t>Support Vector Classifier is a Supervised Machine learning algorithm, which works on the </a:t>
            </a:r>
            <a:r>
              <a:rPr lang="en-US" sz="2000" dirty="0" err="1" smtClean="0">
                <a:latin typeface="Times New Roman" pitchFamily="18" charset="0"/>
                <a:cs typeface="Times New Roman" pitchFamily="18" charset="0"/>
              </a:rPr>
              <a:t>labelled</a:t>
            </a:r>
            <a:r>
              <a:rPr lang="en-US" sz="2000" dirty="0" smtClean="0">
                <a:latin typeface="Times New Roman" pitchFamily="18" charset="0"/>
                <a:cs typeface="Times New Roman" pitchFamily="18" charset="0"/>
              </a:rPr>
              <a:t> data.</a:t>
            </a:r>
          </a:p>
          <a:p>
            <a:pPr>
              <a:buFont typeface="Wingdings" pitchFamily="2" charset="2"/>
              <a:buChar char="Ø"/>
            </a:pPr>
            <a:r>
              <a:rPr lang="en-US" sz="2000" dirty="0" smtClean="0">
                <a:latin typeface="Times New Roman" pitchFamily="18" charset="0"/>
                <a:cs typeface="Times New Roman" pitchFamily="18" charset="0"/>
              </a:rPr>
              <a:t>Support Vector Classifier divides the data linearly with the help of a Hyper plane.</a:t>
            </a:r>
          </a:p>
          <a:p>
            <a:pPr>
              <a:buFont typeface="Wingdings" pitchFamily="2" charset="2"/>
              <a:buChar char="Ø"/>
            </a:pPr>
            <a:r>
              <a:rPr lang="en-US" sz="2000" dirty="0" smtClean="0">
                <a:latin typeface="Times New Roman" pitchFamily="18" charset="0"/>
                <a:cs typeface="Times New Roman" pitchFamily="18" charset="0"/>
              </a:rPr>
              <a:t>Hyper plane is a line that </a:t>
            </a:r>
            <a:r>
              <a:rPr lang="en-US" sz="2000" dirty="0" err="1" smtClean="0">
                <a:latin typeface="Times New Roman" pitchFamily="18" charset="0"/>
                <a:cs typeface="Times New Roman" pitchFamily="18" charset="0"/>
              </a:rPr>
              <a:t>sepatates</a:t>
            </a:r>
            <a:r>
              <a:rPr lang="en-US" sz="2000" dirty="0" smtClean="0">
                <a:latin typeface="Times New Roman" pitchFamily="18" charset="0"/>
                <a:cs typeface="Times New Roman" pitchFamily="18" charset="0"/>
              </a:rPr>
              <a:t> the data points linearly into two classes.</a:t>
            </a:r>
          </a:p>
          <a:p>
            <a:pPr>
              <a:buFont typeface="Wingdings" pitchFamily="2" charset="2"/>
              <a:buChar char="Ø"/>
            </a:pPr>
            <a:r>
              <a:rPr lang="en-US" sz="2000" dirty="0" smtClean="0">
                <a:latin typeface="Times New Roman" pitchFamily="18" charset="0"/>
                <a:cs typeface="Times New Roman" pitchFamily="18" charset="0"/>
              </a:rPr>
              <a:t>It contains the Margin, which is the space between nearest </a:t>
            </a:r>
            <a:r>
              <a:rPr lang="en-US" sz="2000" dirty="0" err="1" smtClean="0">
                <a:latin typeface="Times New Roman" pitchFamily="18" charset="0"/>
                <a:cs typeface="Times New Roman" pitchFamily="18" charset="0"/>
              </a:rPr>
              <a:t>datapoint</a:t>
            </a:r>
            <a:r>
              <a:rPr lang="en-US" sz="2000" dirty="0" smtClean="0">
                <a:latin typeface="Times New Roman" pitchFamily="18" charset="0"/>
                <a:cs typeface="Times New Roman" pitchFamily="18" charset="0"/>
              </a:rPr>
              <a:t> of one class to the other class from the hyper plane.</a:t>
            </a:r>
          </a:p>
          <a:p>
            <a:pPr>
              <a:buFont typeface="Wingdings" pitchFamily="2" charset="2"/>
              <a:buChar char="Ø"/>
            </a:pPr>
            <a:r>
              <a:rPr lang="en-US" sz="2000" dirty="0" smtClean="0">
                <a:latin typeface="Times New Roman" pitchFamily="18" charset="0"/>
                <a:cs typeface="Times New Roman" pitchFamily="18" charset="0"/>
              </a:rPr>
              <a:t>If the data is non linearly separable then it follows the Kernel trick.</a:t>
            </a:r>
          </a:p>
          <a:p>
            <a:pPr>
              <a:buFont typeface="Wingdings" pitchFamily="2" charset="2"/>
              <a:buChar char="Ø"/>
            </a:pPr>
            <a:r>
              <a:rPr lang="en-US" sz="2000" dirty="0" smtClean="0">
                <a:latin typeface="Times New Roman" pitchFamily="18" charset="0"/>
                <a:cs typeface="Times New Roman" pitchFamily="18" charset="0"/>
              </a:rPr>
              <a:t>According to the Kernel trick the non linear data of low dimension is converted into the data of high dimension.</a:t>
            </a:r>
            <a:endParaRPr lang="en-US" sz="2000"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Theme1">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1803</TotalTime>
  <Words>745</Words>
  <Application>Microsoft Office PowerPoint</Application>
  <PresentationFormat>On-screen Show (4:3)</PresentationFormat>
  <Paragraphs>114</Paragraphs>
  <Slides>23</Slides>
  <Notes>1</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Theme1</vt:lpstr>
      <vt:lpstr>HEART-ATTACK PREDICTION USING MACHINE LEARNING </vt:lpstr>
      <vt:lpstr>Abstract</vt:lpstr>
      <vt:lpstr>Existing System</vt:lpstr>
      <vt:lpstr>Proposed System</vt:lpstr>
      <vt:lpstr>PLANNING</vt:lpstr>
      <vt:lpstr>Activity Diagram</vt:lpstr>
      <vt:lpstr>Implementation</vt:lpstr>
      <vt:lpstr>User Module</vt:lpstr>
      <vt:lpstr>Classification Module</vt:lpstr>
      <vt:lpstr>Data Classification</vt:lpstr>
      <vt:lpstr>Admin Module</vt:lpstr>
      <vt:lpstr>Output</vt:lpstr>
      <vt:lpstr>Login</vt:lpstr>
      <vt:lpstr>About</vt:lpstr>
      <vt:lpstr>Cont..</vt:lpstr>
      <vt:lpstr>Signup</vt:lpstr>
      <vt:lpstr>Profile</vt:lpstr>
      <vt:lpstr>Person Details</vt:lpstr>
      <vt:lpstr>Predictions</vt:lpstr>
      <vt:lpstr>Admin</vt:lpstr>
      <vt:lpstr>BIBLIOGRAPHY</vt:lpstr>
      <vt:lpstr>REFERENCES</vt:lpstr>
      <vt:lpstr>  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Finishing School Programme on C Programming</dc:title>
  <dc:creator>Hitendra</dc:creator>
  <cp:lastModifiedBy>Dell</cp:lastModifiedBy>
  <cp:revision>357</cp:revision>
  <dcterms:created xsi:type="dcterms:W3CDTF">2006-08-16T00:00:00Z</dcterms:created>
  <dcterms:modified xsi:type="dcterms:W3CDTF">2020-04-22T08:57:23Z</dcterms:modified>
</cp:coreProperties>
</file>

<file path=docProps/thumbnail.jpeg>
</file>